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5F7DB2-BD6C-4D47-8F21-2C0B32F85F84}" type="doc">
      <dgm:prSet loTypeId="urn:microsoft.com/office/officeart/2008/layout/CircleAccentTimeline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9B33B1-98DB-4C25-A8AF-AA9CFE5E2EFB}">
      <dgm:prSet phldrT="[Text]" custT="1"/>
      <dgm:spPr/>
      <dgm:t>
        <a:bodyPr/>
        <a:lstStyle/>
        <a:p>
          <a:r>
            <a:rPr lang="en-US" sz="1400" b="1" baseline="0" dirty="0"/>
            <a:t>Milestone 1: </a:t>
          </a:r>
        </a:p>
        <a:p>
          <a:r>
            <a:rPr lang="en-US" sz="1400" baseline="0" dirty="0"/>
            <a:t>Project planning initiated</a:t>
          </a:r>
        </a:p>
        <a:p>
          <a:r>
            <a:rPr lang="en-US" sz="1000" baseline="0" dirty="0"/>
            <a:t>(September 1)</a:t>
          </a:r>
          <a:endParaRPr lang="ru-RU" sz="1000" baseline="0" dirty="0"/>
        </a:p>
      </dgm:t>
    </dgm:pt>
    <dgm:pt modelId="{15D83E81-AEDA-4EED-9E22-0DC3139E4000}" type="parTrans" cxnId="{0D2C6078-A90F-4E59-8FE8-1E791A32D6E1}">
      <dgm:prSet/>
      <dgm:spPr/>
      <dgm:t>
        <a:bodyPr/>
        <a:lstStyle/>
        <a:p>
          <a:endParaRPr lang="ru-RU" baseline="0"/>
        </a:p>
      </dgm:t>
    </dgm:pt>
    <dgm:pt modelId="{379B3F66-0BC7-4B20-9A69-F8CB991B57DC}" type="sibTrans" cxnId="{0D2C6078-A90F-4E59-8FE8-1E791A32D6E1}">
      <dgm:prSet/>
      <dgm:spPr/>
      <dgm:t>
        <a:bodyPr/>
        <a:lstStyle/>
        <a:p>
          <a:endParaRPr lang="ru-RU" baseline="0"/>
        </a:p>
      </dgm:t>
    </dgm:pt>
    <dgm:pt modelId="{815945B8-70A1-4AD7-8047-AFAA837CFFAA}">
      <dgm:prSet phldrT="[Text]" custT="1"/>
      <dgm:spPr/>
      <dgm:t>
        <a:bodyPr/>
        <a:lstStyle/>
        <a:p>
          <a:r>
            <a:rPr lang="en-US" sz="1200" baseline="0" dirty="0"/>
            <a:t>Project charter </a:t>
          </a:r>
        </a:p>
        <a:p>
          <a:r>
            <a:rPr lang="en-US" sz="1200" baseline="0" dirty="0"/>
            <a:t>(</a:t>
          </a:r>
          <a:r>
            <a:rPr lang="en-US" sz="800" baseline="0" dirty="0"/>
            <a:t>September 1-2)</a:t>
          </a:r>
          <a:endParaRPr lang="ru-RU" sz="800" baseline="0" dirty="0"/>
        </a:p>
      </dgm:t>
    </dgm:pt>
    <dgm:pt modelId="{F615A7E4-797F-490A-8BF5-43337D2F0ACF}" type="parTrans" cxnId="{35F2DBFE-CCAE-484D-89DB-05B801456DFC}">
      <dgm:prSet/>
      <dgm:spPr/>
      <dgm:t>
        <a:bodyPr/>
        <a:lstStyle/>
        <a:p>
          <a:endParaRPr lang="ru-RU" baseline="0"/>
        </a:p>
      </dgm:t>
    </dgm:pt>
    <dgm:pt modelId="{07D6172F-B6DF-48D6-B369-ABB489F55A48}" type="sibTrans" cxnId="{35F2DBFE-CCAE-484D-89DB-05B801456DFC}">
      <dgm:prSet/>
      <dgm:spPr/>
      <dgm:t>
        <a:bodyPr/>
        <a:lstStyle/>
        <a:p>
          <a:endParaRPr lang="ru-RU" baseline="0"/>
        </a:p>
      </dgm:t>
    </dgm:pt>
    <dgm:pt modelId="{D8874854-3922-4B42-B978-5CCDEB68FE7C}">
      <dgm:prSet phldrT="[Text]" custT="1"/>
      <dgm:spPr/>
      <dgm:t>
        <a:bodyPr/>
        <a:lstStyle/>
        <a:p>
          <a:r>
            <a:rPr lang="en-US" sz="1200" baseline="0" dirty="0"/>
            <a:t>WBS </a:t>
          </a:r>
        </a:p>
        <a:p>
          <a:r>
            <a:rPr lang="en-US" sz="800" baseline="0" dirty="0"/>
            <a:t>(September 2-6)</a:t>
          </a:r>
          <a:endParaRPr lang="ru-RU" sz="800" baseline="0" dirty="0"/>
        </a:p>
      </dgm:t>
    </dgm:pt>
    <dgm:pt modelId="{C6BAA55D-971B-4B6F-ABE1-9216953A527D}" type="parTrans" cxnId="{37D08330-6F30-49F6-87E0-DB9D5C02D851}">
      <dgm:prSet/>
      <dgm:spPr/>
      <dgm:t>
        <a:bodyPr/>
        <a:lstStyle/>
        <a:p>
          <a:endParaRPr lang="ru-RU" baseline="0"/>
        </a:p>
      </dgm:t>
    </dgm:pt>
    <dgm:pt modelId="{19E688B4-B095-4780-99C1-463878727952}" type="sibTrans" cxnId="{37D08330-6F30-49F6-87E0-DB9D5C02D851}">
      <dgm:prSet/>
      <dgm:spPr/>
      <dgm:t>
        <a:bodyPr/>
        <a:lstStyle/>
        <a:p>
          <a:endParaRPr lang="ru-RU" baseline="0"/>
        </a:p>
      </dgm:t>
    </dgm:pt>
    <dgm:pt modelId="{0B7E8F7F-5B88-4F78-9110-0F617534AE7F}">
      <dgm:prSet phldrT="[Text]" custT="1"/>
      <dgm:spPr/>
      <dgm:t>
        <a:bodyPr/>
        <a:lstStyle/>
        <a:p>
          <a:r>
            <a:rPr lang="en-US" sz="1400" b="1" baseline="0" dirty="0"/>
            <a:t>Milestone 2: </a:t>
          </a:r>
        </a:p>
        <a:p>
          <a:r>
            <a:rPr lang="en-US" sz="1400" baseline="0" dirty="0"/>
            <a:t>Software development process initiated </a:t>
          </a:r>
          <a:r>
            <a:rPr lang="en-US" sz="1000" baseline="0" dirty="0"/>
            <a:t>(September 10)</a:t>
          </a:r>
          <a:endParaRPr lang="ru-RU" sz="1000" baseline="0" dirty="0"/>
        </a:p>
      </dgm:t>
    </dgm:pt>
    <dgm:pt modelId="{7912DE64-5C22-4087-97A8-EBA5592F1576}" type="parTrans" cxnId="{9A53B2D6-4996-4BD8-ACCD-D73E8161CD79}">
      <dgm:prSet/>
      <dgm:spPr/>
      <dgm:t>
        <a:bodyPr/>
        <a:lstStyle/>
        <a:p>
          <a:endParaRPr lang="ru-RU" baseline="0"/>
        </a:p>
      </dgm:t>
    </dgm:pt>
    <dgm:pt modelId="{B0724BD3-A9E8-460C-A946-0370960E8108}" type="sibTrans" cxnId="{9A53B2D6-4996-4BD8-ACCD-D73E8161CD79}">
      <dgm:prSet/>
      <dgm:spPr/>
      <dgm:t>
        <a:bodyPr/>
        <a:lstStyle/>
        <a:p>
          <a:endParaRPr lang="ru-RU" baseline="0"/>
        </a:p>
      </dgm:t>
    </dgm:pt>
    <dgm:pt modelId="{0B317806-925A-4EDF-8387-EF93CB5089A8}">
      <dgm:prSet phldrT="[Text]" custT="1"/>
      <dgm:spPr/>
      <dgm:t>
        <a:bodyPr/>
        <a:lstStyle/>
        <a:p>
          <a:r>
            <a:rPr lang="en-US" sz="1200" baseline="0" dirty="0"/>
            <a:t>Technical documentation </a:t>
          </a:r>
          <a:r>
            <a:rPr lang="en-US" sz="800" baseline="0" dirty="0"/>
            <a:t>(September 10-13)</a:t>
          </a:r>
          <a:endParaRPr lang="ru-RU" sz="800" baseline="0" dirty="0"/>
        </a:p>
      </dgm:t>
    </dgm:pt>
    <dgm:pt modelId="{2735185B-01C6-45B3-A57E-4900E6B09D82}" type="parTrans" cxnId="{09771AB1-EE2F-4337-9048-C1DBC2A9765E}">
      <dgm:prSet/>
      <dgm:spPr/>
      <dgm:t>
        <a:bodyPr/>
        <a:lstStyle/>
        <a:p>
          <a:endParaRPr lang="ru-RU" baseline="0"/>
        </a:p>
      </dgm:t>
    </dgm:pt>
    <dgm:pt modelId="{47464D92-59B1-4D72-90E4-433FF6C7FAB5}" type="sibTrans" cxnId="{09771AB1-EE2F-4337-9048-C1DBC2A9765E}">
      <dgm:prSet/>
      <dgm:spPr/>
      <dgm:t>
        <a:bodyPr/>
        <a:lstStyle/>
        <a:p>
          <a:endParaRPr lang="ru-RU" baseline="0"/>
        </a:p>
      </dgm:t>
    </dgm:pt>
    <dgm:pt modelId="{13924732-8D4C-45F9-81D2-79809FCD19DE}">
      <dgm:prSet phldrT="[Text]" custT="1"/>
      <dgm:spPr/>
      <dgm:t>
        <a:bodyPr/>
        <a:lstStyle/>
        <a:p>
          <a:r>
            <a:rPr lang="en-US" sz="1200" baseline="0" dirty="0"/>
            <a:t>Engineering: Feature 1 </a:t>
          </a:r>
        </a:p>
        <a:p>
          <a:r>
            <a:rPr lang="en-US" sz="800" baseline="0" dirty="0"/>
            <a:t>(September 13-20)</a:t>
          </a:r>
          <a:endParaRPr lang="ru-RU" sz="800" baseline="0" dirty="0"/>
        </a:p>
      </dgm:t>
    </dgm:pt>
    <dgm:pt modelId="{C6E9DA5B-77F7-4726-9687-39305FFD0D97}" type="parTrans" cxnId="{62D322FA-5842-40D8-AAE2-72F45AABF25B}">
      <dgm:prSet/>
      <dgm:spPr/>
      <dgm:t>
        <a:bodyPr/>
        <a:lstStyle/>
        <a:p>
          <a:endParaRPr lang="ru-RU" baseline="0"/>
        </a:p>
      </dgm:t>
    </dgm:pt>
    <dgm:pt modelId="{A1516B49-83E3-48C2-8810-900E2B24A11C}" type="sibTrans" cxnId="{62D322FA-5842-40D8-AAE2-72F45AABF25B}">
      <dgm:prSet/>
      <dgm:spPr/>
      <dgm:t>
        <a:bodyPr/>
        <a:lstStyle/>
        <a:p>
          <a:endParaRPr lang="ru-RU" baseline="0"/>
        </a:p>
      </dgm:t>
    </dgm:pt>
    <dgm:pt modelId="{F5299075-A2BC-412B-9915-2D89F294B168}">
      <dgm:prSet phldrT="[Text]" custT="1"/>
      <dgm:spPr/>
      <dgm:t>
        <a:bodyPr/>
        <a:lstStyle/>
        <a:p>
          <a:r>
            <a:rPr lang="en-US" sz="1200" baseline="0" dirty="0"/>
            <a:t>Task estimates </a:t>
          </a:r>
          <a:r>
            <a:rPr lang="en-US" sz="800" baseline="0" dirty="0"/>
            <a:t>(September 6-7)</a:t>
          </a:r>
          <a:endParaRPr lang="ru-RU" sz="800" baseline="0" dirty="0"/>
        </a:p>
      </dgm:t>
    </dgm:pt>
    <dgm:pt modelId="{6B2648C8-C38D-42A4-8A52-65A9E78C139C}" type="parTrans" cxnId="{E5FF9580-5E71-4C81-9F8E-1BFB9397924E}">
      <dgm:prSet/>
      <dgm:spPr/>
      <dgm:t>
        <a:bodyPr/>
        <a:lstStyle/>
        <a:p>
          <a:endParaRPr lang="ru-RU" baseline="0"/>
        </a:p>
      </dgm:t>
    </dgm:pt>
    <dgm:pt modelId="{21D8A69B-214C-48F5-B079-3448301B19EC}" type="sibTrans" cxnId="{E5FF9580-5E71-4C81-9F8E-1BFB9397924E}">
      <dgm:prSet/>
      <dgm:spPr/>
      <dgm:t>
        <a:bodyPr/>
        <a:lstStyle/>
        <a:p>
          <a:endParaRPr lang="ru-RU" baseline="0"/>
        </a:p>
      </dgm:t>
    </dgm:pt>
    <dgm:pt modelId="{51E755CE-6247-42D6-88B0-52A820526918}">
      <dgm:prSet phldrT="[Text]" custT="1"/>
      <dgm:spPr/>
      <dgm:t>
        <a:bodyPr/>
        <a:lstStyle/>
        <a:p>
          <a:r>
            <a:rPr lang="en-US" sz="1200" baseline="0" dirty="0"/>
            <a:t>Work schedule </a:t>
          </a:r>
          <a:r>
            <a:rPr lang="en-US" sz="800" baseline="0" dirty="0"/>
            <a:t>(September 8)</a:t>
          </a:r>
          <a:endParaRPr lang="ru-RU" sz="800" baseline="0" dirty="0"/>
        </a:p>
      </dgm:t>
    </dgm:pt>
    <dgm:pt modelId="{075B1449-20E6-4C99-BD2C-80589595F8E2}" type="parTrans" cxnId="{31ADFD94-F9EF-4D4A-8521-F85877072891}">
      <dgm:prSet/>
      <dgm:spPr/>
      <dgm:t>
        <a:bodyPr/>
        <a:lstStyle/>
        <a:p>
          <a:endParaRPr lang="ru-RU" baseline="0"/>
        </a:p>
      </dgm:t>
    </dgm:pt>
    <dgm:pt modelId="{9F75F16B-9191-4063-96B1-85202508491D}" type="sibTrans" cxnId="{31ADFD94-F9EF-4D4A-8521-F85877072891}">
      <dgm:prSet/>
      <dgm:spPr/>
      <dgm:t>
        <a:bodyPr/>
        <a:lstStyle/>
        <a:p>
          <a:endParaRPr lang="ru-RU" baseline="0"/>
        </a:p>
      </dgm:t>
    </dgm:pt>
    <dgm:pt modelId="{475984B1-1173-40DC-9AFE-CC5A5D8C5493}">
      <dgm:prSet phldrT="[Text]" custT="1"/>
      <dgm:spPr/>
      <dgm:t>
        <a:bodyPr/>
        <a:lstStyle/>
        <a:p>
          <a:r>
            <a:rPr lang="en-US" sz="1200" baseline="0" dirty="0"/>
            <a:t>Communication plan </a:t>
          </a:r>
          <a:r>
            <a:rPr lang="en-US" sz="800" baseline="0" dirty="0"/>
            <a:t>(September 9)</a:t>
          </a:r>
          <a:endParaRPr lang="ru-RU" sz="800" baseline="0" dirty="0"/>
        </a:p>
      </dgm:t>
    </dgm:pt>
    <dgm:pt modelId="{7725F5DA-953D-4C0B-984E-3ACEDE5D35D1}" type="parTrans" cxnId="{DA4CB503-C12C-44EE-859E-A2509FC8928A}">
      <dgm:prSet/>
      <dgm:spPr/>
      <dgm:t>
        <a:bodyPr/>
        <a:lstStyle/>
        <a:p>
          <a:endParaRPr lang="ru-RU" baseline="0"/>
        </a:p>
      </dgm:t>
    </dgm:pt>
    <dgm:pt modelId="{DBCBC902-9E02-49A5-B96B-D65EC8F7A3A0}" type="sibTrans" cxnId="{DA4CB503-C12C-44EE-859E-A2509FC8928A}">
      <dgm:prSet/>
      <dgm:spPr/>
      <dgm:t>
        <a:bodyPr/>
        <a:lstStyle/>
        <a:p>
          <a:endParaRPr lang="ru-RU" baseline="0"/>
        </a:p>
      </dgm:t>
    </dgm:pt>
    <dgm:pt modelId="{3A623BD0-DF08-4669-B749-29AEF0F74097}">
      <dgm:prSet phldrT="[Text]" custT="1"/>
      <dgm:spPr/>
      <dgm:t>
        <a:bodyPr/>
        <a:lstStyle/>
        <a:p>
          <a:r>
            <a:rPr lang="en-US" sz="1200" baseline="0" dirty="0"/>
            <a:t>UI design: Feature 1 </a:t>
          </a:r>
          <a:r>
            <a:rPr lang="en-US" sz="800" baseline="0" dirty="0"/>
            <a:t>(September 15-20)</a:t>
          </a:r>
          <a:endParaRPr lang="ru-RU" sz="800" baseline="0" dirty="0"/>
        </a:p>
      </dgm:t>
    </dgm:pt>
    <dgm:pt modelId="{9EA2BFBD-6514-4F82-9B48-A14ED806C367}" type="parTrans" cxnId="{D29D671A-1B40-45FF-9EF6-B48C63B849AE}">
      <dgm:prSet/>
      <dgm:spPr/>
      <dgm:t>
        <a:bodyPr/>
        <a:lstStyle/>
        <a:p>
          <a:endParaRPr lang="ru-RU" baseline="0"/>
        </a:p>
      </dgm:t>
    </dgm:pt>
    <dgm:pt modelId="{B6962F00-BA04-4F06-9743-0965B5BFCB95}" type="sibTrans" cxnId="{D29D671A-1B40-45FF-9EF6-B48C63B849AE}">
      <dgm:prSet/>
      <dgm:spPr/>
      <dgm:t>
        <a:bodyPr/>
        <a:lstStyle/>
        <a:p>
          <a:endParaRPr lang="ru-RU" baseline="0"/>
        </a:p>
      </dgm:t>
    </dgm:pt>
    <dgm:pt modelId="{42A394A2-384D-4FB7-92B8-D789D7C870D6}">
      <dgm:prSet phldrT="[Text]" custT="1"/>
      <dgm:spPr/>
      <dgm:t>
        <a:bodyPr/>
        <a:lstStyle/>
        <a:p>
          <a:r>
            <a:rPr lang="en-US" sz="1200" baseline="0" dirty="0"/>
            <a:t>Bug fixing </a:t>
          </a:r>
        </a:p>
        <a:p>
          <a:r>
            <a:rPr lang="en-US" sz="800" baseline="0" dirty="0"/>
            <a:t>(September 30)</a:t>
          </a:r>
          <a:endParaRPr lang="ru-RU" sz="800" baseline="0" dirty="0"/>
        </a:p>
      </dgm:t>
    </dgm:pt>
    <dgm:pt modelId="{3B8FD3D8-587D-4F89-B03A-025B35EDAB8E}" type="parTrans" cxnId="{4F785825-251F-408B-95C8-08DE650974FD}">
      <dgm:prSet/>
      <dgm:spPr/>
      <dgm:t>
        <a:bodyPr/>
        <a:lstStyle/>
        <a:p>
          <a:endParaRPr lang="ru-RU" baseline="0"/>
        </a:p>
      </dgm:t>
    </dgm:pt>
    <dgm:pt modelId="{8FDC014D-54B7-4304-A2A2-CE7ACCDCB85C}" type="sibTrans" cxnId="{4F785825-251F-408B-95C8-08DE650974FD}">
      <dgm:prSet/>
      <dgm:spPr/>
      <dgm:t>
        <a:bodyPr/>
        <a:lstStyle/>
        <a:p>
          <a:endParaRPr lang="ru-RU" baseline="0"/>
        </a:p>
      </dgm:t>
    </dgm:pt>
    <dgm:pt modelId="{6DC6CB08-9DC6-4B7E-975E-2CFC6AF16CD7}">
      <dgm:prSet phldrT="[Text]" custT="1"/>
      <dgm:spPr/>
      <dgm:t>
        <a:bodyPr/>
        <a:lstStyle/>
        <a:p>
          <a:r>
            <a:rPr lang="en-US" sz="1200" baseline="0" dirty="0"/>
            <a:t>Engineering: Feature 2 </a:t>
          </a:r>
        </a:p>
        <a:p>
          <a:r>
            <a:rPr lang="en-US" sz="800" baseline="0" dirty="0"/>
            <a:t>(September 21-27)</a:t>
          </a:r>
          <a:endParaRPr lang="ru-RU" sz="800" baseline="0" dirty="0"/>
        </a:p>
      </dgm:t>
    </dgm:pt>
    <dgm:pt modelId="{C8F9090D-7EE7-43F4-84B8-243D8796D31A}" type="parTrans" cxnId="{2ED39135-3505-4A1C-BDD1-55FE52981BE7}">
      <dgm:prSet/>
      <dgm:spPr/>
      <dgm:t>
        <a:bodyPr/>
        <a:lstStyle/>
        <a:p>
          <a:endParaRPr lang="ru-RU" baseline="0"/>
        </a:p>
      </dgm:t>
    </dgm:pt>
    <dgm:pt modelId="{C3803808-B062-42B2-9784-69DDC10BC609}" type="sibTrans" cxnId="{2ED39135-3505-4A1C-BDD1-55FE52981BE7}">
      <dgm:prSet/>
      <dgm:spPr/>
      <dgm:t>
        <a:bodyPr/>
        <a:lstStyle/>
        <a:p>
          <a:endParaRPr lang="ru-RU" baseline="0"/>
        </a:p>
      </dgm:t>
    </dgm:pt>
    <dgm:pt modelId="{A2FF9DAF-1A8C-4EC8-886D-6D5A97546A49}">
      <dgm:prSet phldrT="[Text]" custT="1"/>
      <dgm:spPr/>
      <dgm:t>
        <a:bodyPr/>
        <a:lstStyle/>
        <a:p>
          <a:r>
            <a:rPr lang="en-US" sz="1200" baseline="0" dirty="0"/>
            <a:t>UI design: Feature 2</a:t>
          </a:r>
          <a:r>
            <a:rPr lang="en-US" sz="1300" baseline="0" dirty="0"/>
            <a:t> </a:t>
          </a:r>
          <a:r>
            <a:rPr lang="en-US" sz="800" baseline="0" dirty="0"/>
            <a:t>(September 21-23) </a:t>
          </a:r>
          <a:endParaRPr lang="ru-RU" sz="800" baseline="0" dirty="0"/>
        </a:p>
      </dgm:t>
    </dgm:pt>
    <dgm:pt modelId="{A6CA22DB-5458-4EF6-821E-D234BC3FBC44}" type="parTrans" cxnId="{DD643518-8366-4C47-9272-DF10DA71BB75}">
      <dgm:prSet/>
      <dgm:spPr/>
      <dgm:t>
        <a:bodyPr/>
        <a:lstStyle/>
        <a:p>
          <a:endParaRPr lang="ru-RU" baseline="0"/>
        </a:p>
      </dgm:t>
    </dgm:pt>
    <dgm:pt modelId="{290DD001-45EF-4542-86ED-C9C0F82E0273}" type="sibTrans" cxnId="{DD643518-8366-4C47-9272-DF10DA71BB75}">
      <dgm:prSet/>
      <dgm:spPr/>
      <dgm:t>
        <a:bodyPr/>
        <a:lstStyle/>
        <a:p>
          <a:endParaRPr lang="ru-RU" baseline="0"/>
        </a:p>
      </dgm:t>
    </dgm:pt>
    <dgm:pt modelId="{6AE13F47-1096-4A78-906C-7272D7DFB6A5}" type="pres">
      <dgm:prSet presAssocID="{C95F7DB2-BD6C-4D47-8F21-2C0B32F85F84}" presName="Name0" presStyleCnt="0">
        <dgm:presLayoutVars>
          <dgm:dir/>
        </dgm:presLayoutVars>
      </dgm:prSet>
      <dgm:spPr/>
    </dgm:pt>
    <dgm:pt modelId="{E760A700-3184-4F9C-9D71-5DE7F1830A1F}" type="pres">
      <dgm:prSet presAssocID="{259B33B1-98DB-4C25-A8AF-AA9CFE5E2EFB}" presName="parComposite" presStyleCnt="0"/>
      <dgm:spPr/>
    </dgm:pt>
    <dgm:pt modelId="{63D4948D-BB7A-45CD-98E0-F3D3AFE68B56}" type="pres">
      <dgm:prSet presAssocID="{259B33B1-98DB-4C25-A8AF-AA9CFE5E2EFB}" presName="parBigCircle" presStyleLbl="node0" presStyleIdx="0" presStyleCnt="2"/>
      <dgm:spPr/>
    </dgm:pt>
    <dgm:pt modelId="{64AB0466-F52B-4C58-9F7A-279E957EB0CB}" type="pres">
      <dgm:prSet presAssocID="{259B33B1-98DB-4C25-A8AF-AA9CFE5E2EFB}" presName="parTx" presStyleLbl="revTx" presStyleIdx="0" presStyleCnt="24"/>
      <dgm:spPr/>
    </dgm:pt>
    <dgm:pt modelId="{E51C3ED8-9457-4E72-8B30-5FCAED1571F1}" type="pres">
      <dgm:prSet presAssocID="{259B33B1-98DB-4C25-A8AF-AA9CFE5E2EFB}" presName="bSpace" presStyleCnt="0"/>
      <dgm:spPr/>
    </dgm:pt>
    <dgm:pt modelId="{E8CAE000-B2A3-45C1-BAD2-FCA95AFDB56A}" type="pres">
      <dgm:prSet presAssocID="{259B33B1-98DB-4C25-A8AF-AA9CFE5E2EFB}" presName="parBackupNorm" presStyleCnt="0"/>
      <dgm:spPr/>
    </dgm:pt>
    <dgm:pt modelId="{05A9BCD0-F4D1-42CB-9520-91C86E6C4916}" type="pres">
      <dgm:prSet presAssocID="{379B3F66-0BC7-4B20-9A69-F8CB991B57DC}" presName="parSpace" presStyleCnt="0"/>
      <dgm:spPr/>
    </dgm:pt>
    <dgm:pt modelId="{C4558405-0FC5-4A57-BA19-125A3BE9352C}" type="pres">
      <dgm:prSet presAssocID="{815945B8-70A1-4AD7-8047-AFAA837CFFAA}" presName="desBackupLeftNorm" presStyleCnt="0"/>
      <dgm:spPr/>
    </dgm:pt>
    <dgm:pt modelId="{026C8627-957D-4173-AAE9-A24D76A61C80}" type="pres">
      <dgm:prSet presAssocID="{815945B8-70A1-4AD7-8047-AFAA837CFFAA}" presName="desComposite" presStyleCnt="0"/>
      <dgm:spPr/>
    </dgm:pt>
    <dgm:pt modelId="{A96A5323-6AF9-46D5-A0ED-5FBA07C450FB}" type="pres">
      <dgm:prSet presAssocID="{815945B8-70A1-4AD7-8047-AFAA837CFFAA}" presName="desCircle" presStyleLbl="node1" presStyleIdx="0" presStyleCnt="11"/>
      <dgm:spPr/>
    </dgm:pt>
    <dgm:pt modelId="{BBEE95DA-0A85-4F9B-BE98-D24B7049FB48}" type="pres">
      <dgm:prSet presAssocID="{815945B8-70A1-4AD7-8047-AFAA837CFFAA}" presName="chTx" presStyleLbl="revTx" presStyleIdx="1" presStyleCnt="24" custScaleX="118328" custScaleY="80887" custLinFactNeighborX="11430" custLinFactNeighborY="-10479"/>
      <dgm:spPr/>
    </dgm:pt>
    <dgm:pt modelId="{77A3B5F3-1DE5-4318-AC86-D2C97DD7053D}" type="pres">
      <dgm:prSet presAssocID="{815945B8-70A1-4AD7-8047-AFAA837CFFAA}" presName="desTx" presStyleLbl="revTx" presStyleIdx="2" presStyleCnt="24">
        <dgm:presLayoutVars>
          <dgm:bulletEnabled val="1"/>
        </dgm:presLayoutVars>
      </dgm:prSet>
      <dgm:spPr/>
    </dgm:pt>
    <dgm:pt modelId="{17538CE6-3890-4382-9D10-E606DBB3B8B3}" type="pres">
      <dgm:prSet presAssocID="{815945B8-70A1-4AD7-8047-AFAA837CFFAA}" presName="desBackupRightNorm" presStyleCnt="0"/>
      <dgm:spPr/>
    </dgm:pt>
    <dgm:pt modelId="{E9785F91-352A-4A90-B67D-6A7467FDA911}" type="pres">
      <dgm:prSet presAssocID="{07D6172F-B6DF-48D6-B369-ABB489F55A48}" presName="desSpace" presStyleCnt="0"/>
      <dgm:spPr/>
    </dgm:pt>
    <dgm:pt modelId="{CF831F6B-53BB-4405-8807-1839452109F0}" type="pres">
      <dgm:prSet presAssocID="{D8874854-3922-4B42-B978-5CCDEB68FE7C}" presName="desBackupLeftNorm" presStyleCnt="0"/>
      <dgm:spPr/>
    </dgm:pt>
    <dgm:pt modelId="{00C8A146-84F0-4E87-9641-D5450310B8C8}" type="pres">
      <dgm:prSet presAssocID="{D8874854-3922-4B42-B978-5CCDEB68FE7C}" presName="desComposite" presStyleCnt="0"/>
      <dgm:spPr/>
    </dgm:pt>
    <dgm:pt modelId="{E938BC64-94E0-4DB8-9645-BAB1FD142178}" type="pres">
      <dgm:prSet presAssocID="{D8874854-3922-4B42-B978-5CCDEB68FE7C}" presName="desCircle" presStyleLbl="node1" presStyleIdx="1" presStyleCnt="11"/>
      <dgm:spPr/>
    </dgm:pt>
    <dgm:pt modelId="{F1591AB0-0A95-40C3-BB0B-82B5ABD81384}" type="pres">
      <dgm:prSet presAssocID="{D8874854-3922-4B42-B978-5CCDEB68FE7C}" presName="chTx" presStyleLbl="revTx" presStyleIdx="3" presStyleCnt="24"/>
      <dgm:spPr/>
    </dgm:pt>
    <dgm:pt modelId="{52FFBF86-073B-470F-AC03-C9932E138C0E}" type="pres">
      <dgm:prSet presAssocID="{D8874854-3922-4B42-B978-5CCDEB68FE7C}" presName="desTx" presStyleLbl="revTx" presStyleIdx="4" presStyleCnt="24">
        <dgm:presLayoutVars>
          <dgm:bulletEnabled val="1"/>
        </dgm:presLayoutVars>
      </dgm:prSet>
      <dgm:spPr/>
    </dgm:pt>
    <dgm:pt modelId="{009911FB-9F4B-473B-9532-818B5D7B48BD}" type="pres">
      <dgm:prSet presAssocID="{D8874854-3922-4B42-B978-5CCDEB68FE7C}" presName="desBackupRightNorm" presStyleCnt="0"/>
      <dgm:spPr/>
    </dgm:pt>
    <dgm:pt modelId="{AAE0C2C3-D948-49C8-B223-8E1301C0C411}" type="pres">
      <dgm:prSet presAssocID="{19E688B4-B095-4780-99C1-463878727952}" presName="desSpace" presStyleCnt="0"/>
      <dgm:spPr/>
    </dgm:pt>
    <dgm:pt modelId="{FBA9CFC8-CADD-403D-BC65-6CFF5B07949B}" type="pres">
      <dgm:prSet presAssocID="{F5299075-A2BC-412B-9915-2D89F294B168}" presName="desBackupLeftNorm" presStyleCnt="0"/>
      <dgm:spPr/>
    </dgm:pt>
    <dgm:pt modelId="{DDB9B4B8-E211-4A5A-BAC5-160876F65081}" type="pres">
      <dgm:prSet presAssocID="{F5299075-A2BC-412B-9915-2D89F294B168}" presName="desComposite" presStyleCnt="0"/>
      <dgm:spPr/>
    </dgm:pt>
    <dgm:pt modelId="{165922A5-754F-4A4B-BFAF-935FE99C9D57}" type="pres">
      <dgm:prSet presAssocID="{F5299075-A2BC-412B-9915-2D89F294B168}" presName="desCircle" presStyleLbl="node1" presStyleIdx="2" presStyleCnt="11"/>
      <dgm:spPr/>
    </dgm:pt>
    <dgm:pt modelId="{990A0DD4-2B40-4056-9CC4-7F0D2BE6823F}" type="pres">
      <dgm:prSet presAssocID="{F5299075-A2BC-412B-9915-2D89F294B168}" presName="chTx" presStyleLbl="revTx" presStyleIdx="5" presStyleCnt="24"/>
      <dgm:spPr/>
    </dgm:pt>
    <dgm:pt modelId="{F8488A9E-7968-45D6-B775-30277CE97A48}" type="pres">
      <dgm:prSet presAssocID="{F5299075-A2BC-412B-9915-2D89F294B168}" presName="desTx" presStyleLbl="revTx" presStyleIdx="6" presStyleCnt="24">
        <dgm:presLayoutVars>
          <dgm:bulletEnabled val="1"/>
        </dgm:presLayoutVars>
      </dgm:prSet>
      <dgm:spPr/>
    </dgm:pt>
    <dgm:pt modelId="{C54A8EEC-4579-4126-ACD9-27E26B71B3D3}" type="pres">
      <dgm:prSet presAssocID="{F5299075-A2BC-412B-9915-2D89F294B168}" presName="desBackupRightNorm" presStyleCnt="0"/>
      <dgm:spPr/>
    </dgm:pt>
    <dgm:pt modelId="{AA946945-5B09-4F85-9E97-E217F02F2DD6}" type="pres">
      <dgm:prSet presAssocID="{21D8A69B-214C-48F5-B079-3448301B19EC}" presName="desSpace" presStyleCnt="0"/>
      <dgm:spPr/>
    </dgm:pt>
    <dgm:pt modelId="{309FD6B8-282F-4432-8952-B0EA90616E60}" type="pres">
      <dgm:prSet presAssocID="{51E755CE-6247-42D6-88B0-52A820526918}" presName="desBackupLeftNorm" presStyleCnt="0"/>
      <dgm:spPr/>
    </dgm:pt>
    <dgm:pt modelId="{5273EE8B-6D45-46FF-A51D-A5C737AEEBCE}" type="pres">
      <dgm:prSet presAssocID="{51E755CE-6247-42D6-88B0-52A820526918}" presName="desComposite" presStyleCnt="0"/>
      <dgm:spPr/>
    </dgm:pt>
    <dgm:pt modelId="{C203309D-B281-496E-AC14-B3EC14D4A682}" type="pres">
      <dgm:prSet presAssocID="{51E755CE-6247-42D6-88B0-52A820526918}" presName="desCircle" presStyleLbl="node1" presStyleIdx="3" presStyleCnt="11"/>
      <dgm:spPr/>
    </dgm:pt>
    <dgm:pt modelId="{81DEF69D-2287-439D-BA50-4BA82101F05C}" type="pres">
      <dgm:prSet presAssocID="{51E755CE-6247-42D6-88B0-52A820526918}" presName="chTx" presStyleLbl="revTx" presStyleIdx="7" presStyleCnt="24"/>
      <dgm:spPr/>
    </dgm:pt>
    <dgm:pt modelId="{BC58D956-31BC-4D89-A494-4BEE99F7F781}" type="pres">
      <dgm:prSet presAssocID="{51E755CE-6247-42D6-88B0-52A820526918}" presName="desTx" presStyleLbl="revTx" presStyleIdx="8" presStyleCnt="24">
        <dgm:presLayoutVars>
          <dgm:bulletEnabled val="1"/>
        </dgm:presLayoutVars>
      </dgm:prSet>
      <dgm:spPr/>
    </dgm:pt>
    <dgm:pt modelId="{38B2523E-D281-48E8-937A-3CE77ADAE337}" type="pres">
      <dgm:prSet presAssocID="{51E755CE-6247-42D6-88B0-52A820526918}" presName="desBackupRightNorm" presStyleCnt="0"/>
      <dgm:spPr/>
    </dgm:pt>
    <dgm:pt modelId="{02555988-FC9F-4E6D-A695-9862BA45A13D}" type="pres">
      <dgm:prSet presAssocID="{9F75F16B-9191-4063-96B1-85202508491D}" presName="desSpace" presStyleCnt="0"/>
      <dgm:spPr/>
    </dgm:pt>
    <dgm:pt modelId="{C7FDF70B-6F9A-4766-988C-D98F16ADA54B}" type="pres">
      <dgm:prSet presAssocID="{475984B1-1173-40DC-9AFE-CC5A5D8C5493}" presName="desBackupLeftNorm" presStyleCnt="0"/>
      <dgm:spPr/>
    </dgm:pt>
    <dgm:pt modelId="{AA3879FE-4D87-4181-BA74-1F7C83311B23}" type="pres">
      <dgm:prSet presAssocID="{475984B1-1173-40DC-9AFE-CC5A5D8C5493}" presName="desComposite" presStyleCnt="0"/>
      <dgm:spPr/>
    </dgm:pt>
    <dgm:pt modelId="{6ED0812E-7899-41E9-81FF-94AB56200B69}" type="pres">
      <dgm:prSet presAssocID="{475984B1-1173-40DC-9AFE-CC5A5D8C5493}" presName="desCircle" presStyleLbl="node1" presStyleIdx="4" presStyleCnt="11"/>
      <dgm:spPr/>
    </dgm:pt>
    <dgm:pt modelId="{D1D41BD2-BCA4-417B-81CF-DAAD5F209954}" type="pres">
      <dgm:prSet presAssocID="{475984B1-1173-40DC-9AFE-CC5A5D8C5493}" presName="chTx" presStyleLbl="revTx" presStyleIdx="9" presStyleCnt="24"/>
      <dgm:spPr/>
    </dgm:pt>
    <dgm:pt modelId="{FC6F91B0-136F-4BD5-ABC5-4EDE8763D313}" type="pres">
      <dgm:prSet presAssocID="{475984B1-1173-40DC-9AFE-CC5A5D8C5493}" presName="desTx" presStyleLbl="revTx" presStyleIdx="10" presStyleCnt="24">
        <dgm:presLayoutVars>
          <dgm:bulletEnabled val="1"/>
        </dgm:presLayoutVars>
      </dgm:prSet>
      <dgm:spPr/>
    </dgm:pt>
    <dgm:pt modelId="{10202B5C-A952-4AAE-9080-08087A8EC153}" type="pres">
      <dgm:prSet presAssocID="{475984B1-1173-40DC-9AFE-CC5A5D8C5493}" presName="desBackupRightNorm" presStyleCnt="0"/>
      <dgm:spPr/>
    </dgm:pt>
    <dgm:pt modelId="{71598329-22E1-46C6-AC02-C8B96B98CA10}" type="pres">
      <dgm:prSet presAssocID="{DBCBC902-9E02-49A5-B96B-D65EC8F7A3A0}" presName="desSpace" presStyleCnt="0"/>
      <dgm:spPr/>
    </dgm:pt>
    <dgm:pt modelId="{6523D650-C902-4D70-9E99-9407838EAEC6}" type="pres">
      <dgm:prSet presAssocID="{0B7E8F7F-5B88-4F78-9110-0F617534AE7F}" presName="parComposite" presStyleCnt="0"/>
      <dgm:spPr/>
    </dgm:pt>
    <dgm:pt modelId="{02154A5E-4E95-4B39-A69F-38AC215B4343}" type="pres">
      <dgm:prSet presAssocID="{0B7E8F7F-5B88-4F78-9110-0F617534AE7F}" presName="parBigCircle" presStyleLbl="node0" presStyleIdx="1" presStyleCnt="2"/>
      <dgm:spPr/>
    </dgm:pt>
    <dgm:pt modelId="{EC105B86-57C3-4C3C-A092-2FF07C6BAF60}" type="pres">
      <dgm:prSet presAssocID="{0B7E8F7F-5B88-4F78-9110-0F617534AE7F}" presName="parTx" presStyleLbl="revTx" presStyleIdx="11" presStyleCnt="24"/>
      <dgm:spPr/>
    </dgm:pt>
    <dgm:pt modelId="{8AC7A06C-23FE-4E19-A348-46204CC18A3A}" type="pres">
      <dgm:prSet presAssocID="{0B7E8F7F-5B88-4F78-9110-0F617534AE7F}" presName="bSpace" presStyleCnt="0"/>
      <dgm:spPr/>
    </dgm:pt>
    <dgm:pt modelId="{AA6A1FD6-7DC8-4EF6-AA2E-BFBA7F4D1B7A}" type="pres">
      <dgm:prSet presAssocID="{0B7E8F7F-5B88-4F78-9110-0F617534AE7F}" presName="parBackupNorm" presStyleCnt="0"/>
      <dgm:spPr/>
    </dgm:pt>
    <dgm:pt modelId="{DEB23F42-DEFB-451E-805B-637C9969AE76}" type="pres">
      <dgm:prSet presAssocID="{B0724BD3-A9E8-460C-A946-0370960E8108}" presName="parSpace" presStyleCnt="0"/>
      <dgm:spPr/>
    </dgm:pt>
    <dgm:pt modelId="{51A72459-A1B9-4A5F-A976-066C90FA6E59}" type="pres">
      <dgm:prSet presAssocID="{0B317806-925A-4EDF-8387-EF93CB5089A8}" presName="desBackupLeftNorm" presStyleCnt="0"/>
      <dgm:spPr/>
    </dgm:pt>
    <dgm:pt modelId="{95BF1DCD-155D-43EE-A86F-7C10702267C3}" type="pres">
      <dgm:prSet presAssocID="{0B317806-925A-4EDF-8387-EF93CB5089A8}" presName="desComposite" presStyleCnt="0"/>
      <dgm:spPr/>
    </dgm:pt>
    <dgm:pt modelId="{23555F21-63D6-426D-95A0-220A841E76BC}" type="pres">
      <dgm:prSet presAssocID="{0B317806-925A-4EDF-8387-EF93CB5089A8}" presName="desCircle" presStyleLbl="node1" presStyleIdx="5" presStyleCnt="11"/>
      <dgm:spPr/>
    </dgm:pt>
    <dgm:pt modelId="{33242976-4169-46D9-848D-6B2D4E31E4AD}" type="pres">
      <dgm:prSet presAssocID="{0B317806-925A-4EDF-8387-EF93CB5089A8}" presName="chTx" presStyleLbl="revTx" presStyleIdx="12" presStyleCnt="24"/>
      <dgm:spPr/>
    </dgm:pt>
    <dgm:pt modelId="{519E9849-4E94-4528-90E0-8E0867A85AAD}" type="pres">
      <dgm:prSet presAssocID="{0B317806-925A-4EDF-8387-EF93CB5089A8}" presName="desTx" presStyleLbl="revTx" presStyleIdx="13" presStyleCnt="24">
        <dgm:presLayoutVars>
          <dgm:bulletEnabled val="1"/>
        </dgm:presLayoutVars>
      </dgm:prSet>
      <dgm:spPr/>
    </dgm:pt>
    <dgm:pt modelId="{6010D895-D5A5-43C9-AFBB-1B0F7FB718D1}" type="pres">
      <dgm:prSet presAssocID="{0B317806-925A-4EDF-8387-EF93CB5089A8}" presName="desBackupRightNorm" presStyleCnt="0"/>
      <dgm:spPr/>
    </dgm:pt>
    <dgm:pt modelId="{E71903AD-BD37-4C8D-B253-048E06AE6014}" type="pres">
      <dgm:prSet presAssocID="{47464D92-59B1-4D72-90E4-433FF6C7FAB5}" presName="desSpace" presStyleCnt="0"/>
      <dgm:spPr/>
    </dgm:pt>
    <dgm:pt modelId="{38F78FAA-F63D-4529-9FDE-5C24FC2EA85F}" type="pres">
      <dgm:prSet presAssocID="{13924732-8D4C-45F9-81D2-79809FCD19DE}" presName="desBackupLeftNorm" presStyleCnt="0"/>
      <dgm:spPr/>
    </dgm:pt>
    <dgm:pt modelId="{A588B86B-35A7-4715-B6C2-8271A3DD66AF}" type="pres">
      <dgm:prSet presAssocID="{13924732-8D4C-45F9-81D2-79809FCD19DE}" presName="desComposite" presStyleCnt="0"/>
      <dgm:spPr/>
    </dgm:pt>
    <dgm:pt modelId="{2147FD4A-C140-4B2F-8298-6C8D9C522755}" type="pres">
      <dgm:prSet presAssocID="{13924732-8D4C-45F9-81D2-79809FCD19DE}" presName="desCircle" presStyleLbl="node1" presStyleIdx="6" presStyleCnt="11"/>
      <dgm:spPr/>
    </dgm:pt>
    <dgm:pt modelId="{F0FDD906-91B9-447F-8026-4A7DA6A0BCA2}" type="pres">
      <dgm:prSet presAssocID="{13924732-8D4C-45F9-81D2-79809FCD19DE}" presName="chTx" presStyleLbl="revTx" presStyleIdx="14" presStyleCnt="24"/>
      <dgm:spPr/>
    </dgm:pt>
    <dgm:pt modelId="{0E03D1BC-A35A-4A1D-BFB4-3D8E794D87D5}" type="pres">
      <dgm:prSet presAssocID="{13924732-8D4C-45F9-81D2-79809FCD19DE}" presName="desTx" presStyleLbl="revTx" presStyleIdx="15" presStyleCnt="24">
        <dgm:presLayoutVars>
          <dgm:bulletEnabled val="1"/>
        </dgm:presLayoutVars>
      </dgm:prSet>
      <dgm:spPr/>
    </dgm:pt>
    <dgm:pt modelId="{D270428D-450B-44A4-95BF-A0C676878458}" type="pres">
      <dgm:prSet presAssocID="{13924732-8D4C-45F9-81D2-79809FCD19DE}" presName="desBackupRightNorm" presStyleCnt="0"/>
      <dgm:spPr/>
    </dgm:pt>
    <dgm:pt modelId="{B033FAB7-6379-4887-BBB2-9937A7E6E55D}" type="pres">
      <dgm:prSet presAssocID="{A1516B49-83E3-48C2-8810-900E2B24A11C}" presName="desSpace" presStyleCnt="0"/>
      <dgm:spPr/>
    </dgm:pt>
    <dgm:pt modelId="{1378BD96-8DFC-43BB-8024-DD03F5EE904B}" type="pres">
      <dgm:prSet presAssocID="{3A623BD0-DF08-4669-B749-29AEF0F74097}" presName="desBackupLeftNorm" presStyleCnt="0"/>
      <dgm:spPr/>
    </dgm:pt>
    <dgm:pt modelId="{23954890-B7D2-407F-9349-A6A01D820226}" type="pres">
      <dgm:prSet presAssocID="{3A623BD0-DF08-4669-B749-29AEF0F74097}" presName="desComposite" presStyleCnt="0"/>
      <dgm:spPr/>
    </dgm:pt>
    <dgm:pt modelId="{40A4E3F0-5D05-4522-9571-1DDBF76DC91C}" type="pres">
      <dgm:prSet presAssocID="{3A623BD0-DF08-4669-B749-29AEF0F74097}" presName="desCircle" presStyleLbl="node1" presStyleIdx="7" presStyleCnt="11"/>
      <dgm:spPr/>
    </dgm:pt>
    <dgm:pt modelId="{51B452BB-2877-4455-A786-9FC2375D7B28}" type="pres">
      <dgm:prSet presAssocID="{3A623BD0-DF08-4669-B749-29AEF0F74097}" presName="chTx" presStyleLbl="revTx" presStyleIdx="16" presStyleCnt="24"/>
      <dgm:spPr/>
    </dgm:pt>
    <dgm:pt modelId="{B9609029-F68E-4234-B9AA-B76E2C295EE2}" type="pres">
      <dgm:prSet presAssocID="{3A623BD0-DF08-4669-B749-29AEF0F74097}" presName="desTx" presStyleLbl="revTx" presStyleIdx="17" presStyleCnt="24">
        <dgm:presLayoutVars>
          <dgm:bulletEnabled val="1"/>
        </dgm:presLayoutVars>
      </dgm:prSet>
      <dgm:spPr/>
    </dgm:pt>
    <dgm:pt modelId="{28508FC0-D8F9-4CD1-B603-B444438F26D6}" type="pres">
      <dgm:prSet presAssocID="{3A623BD0-DF08-4669-B749-29AEF0F74097}" presName="desBackupRightNorm" presStyleCnt="0"/>
      <dgm:spPr/>
    </dgm:pt>
    <dgm:pt modelId="{1E2A83BA-7E8D-49EE-9C67-BE5A3D8E18E3}" type="pres">
      <dgm:prSet presAssocID="{B6962F00-BA04-4F06-9743-0965B5BFCB95}" presName="desSpace" presStyleCnt="0"/>
      <dgm:spPr/>
    </dgm:pt>
    <dgm:pt modelId="{F6EDC5D2-AC6C-4166-9878-E78A5F78EAEF}" type="pres">
      <dgm:prSet presAssocID="{6DC6CB08-9DC6-4B7E-975E-2CFC6AF16CD7}" presName="desBackupLeftNorm" presStyleCnt="0"/>
      <dgm:spPr/>
    </dgm:pt>
    <dgm:pt modelId="{29D53F3B-B6B4-4F3A-B099-A41D5BA36B67}" type="pres">
      <dgm:prSet presAssocID="{6DC6CB08-9DC6-4B7E-975E-2CFC6AF16CD7}" presName="desComposite" presStyleCnt="0"/>
      <dgm:spPr/>
    </dgm:pt>
    <dgm:pt modelId="{AC04D4CD-94CA-4B8F-BED8-881B834120B2}" type="pres">
      <dgm:prSet presAssocID="{6DC6CB08-9DC6-4B7E-975E-2CFC6AF16CD7}" presName="desCircle" presStyleLbl="node1" presStyleIdx="8" presStyleCnt="11"/>
      <dgm:spPr/>
    </dgm:pt>
    <dgm:pt modelId="{A334F9FE-D081-4623-803E-F73FA7FC3C0F}" type="pres">
      <dgm:prSet presAssocID="{6DC6CB08-9DC6-4B7E-975E-2CFC6AF16CD7}" presName="chTx" presStyleLbl="revTx" presStyleIdx="18" presStyleCnt="24"/>
      <dgm:spPr/>
    </dgm:pt>
    <dgm:pt modelId="{DFC0E607-AD3C-4D19-A6E7-BA2619FE9B8B}" type="pres">
      <dgm:prSet presAssocID="{6DC6CB08-9DC6-4B7E-975E-2CFC6AF16CD7}" presName="desTx" presStyleLbl="revTx" presStyleIdx="19" presStyleCnt="24">
        <dgm:presLayoutVars>
          <dgm:bulletEnabled val="1"/>
        </dgm:presLayoutVars>
      </dgm:prSet>
      <dgm:spPr/>
    </dgm:pt>
    <dgm:pt modelId="{B1F3C9BC-C640-4728-912C-6C11A12CC06A}" type="pres">
      <dgm:prSet presAssocID="{6DC6CB08-9DC6-4B7E-975E-2CFC6AF16CD7}" presName="desBackupRightNorm" presStyleCnt="0"/>
      <dgm:spPr/>
    </dgm:pt>
    <dgm:pt modelId="{E3B84B8A-40F4-4BBE-AA22-2291F76D11E1}" type="pres">
      <dgm:prSet presAssocID="{C3803808-B062-42B2-9784-69DDC10BC609}" presName="desSpace" presStyleCnt="0"/>
      <dgm:spPr/>
    </dgm:pt>
    <dgm:pt modelId="{DA5C0DB3-0B1C-45E4-9FD7-1A9FEE2AFBFF}" type="pres">
      <dgm:prSet presAssocID="{A2FF9DAF-1A8C-4EC8-886D-6D5A97546A49}" presName="desBackupLeftNorm" presStyleCnt="0"/>
      <dgm:spPr/>
    </dgm:pt>
    <dgm:pt modelId="{BBE4195D-3082-47D9-A858-A321B7983FB4}" type="pres">
      <dgm:prSet presAssocID="{A2FF9DAF-1A8C-4EC8-886D-6D5A97546A49}" presName="desComposite" presStyleCnt="0"/>
      <dgm:spPr/>
    </dgm:pt>
    <dgm:pt modelId="{FE7D23D3-4440-4DAE-9161-B600D3650398}" type="pres">
      <dgm:prSet presAssocID="{A2FF9DAF-1A8C-4EC8-886D-6D5A97546A49}" presName="desCircle" presStyleLbl="node1" presStyleIdx="9" presStyleCnt="11"/>
      <dgm:spPr/>
    </dgm:pt>
    <dgm:pt modelId="{24A311D1-D6EB-4846-9C0A-41E00777CC3A}" type="pres">
      <dgm:prSet presAssocID="{A2FF9DAF-1A8C-4EC8-886D-6D5A97546A49}" presName="chTx" presStyleLbl="revTx" presStyleIdx="20" presStyleCnt="24"/>
      <dgm:spPr/>
    </dgm:pt>
    <dgm:pt modelId="{D38253EF-096D-44B7-9EA2-8080B945ACF2}" type="pres">
      <dgm:prSet presAssocID="{A2FF9DAF-1A8C-4EC8-886D-6D5A97546A49}" presName="desTx" presStyleLbl="revTx" presStyleIdx="21" presStyleCnt="24">
        <dgm:presLayoutVars>
          <dgm:bulletEnabled val="1"/>
        </dgm:presLayoutVars>
      </dgm:prSet>
      <dgm:spPr/>
    </dgm:pt>
    <dgm:pt modelId="{9D32F6C0-E188-4198-8CB5-87C15DF3D7BA}" type="pres">
      <dgm:prSet presAssocID="{A2FF9DAF-1A8C-4EC8-886D-6D5A97546A49}" presName="desBackupRightNorm" presStyleCnt="0"/>
      <dgm:spPr/>
    </dgm:pt>
    <dgm:pt modelId="{1E3DA00D-1BC3-4AAA-AFAA-5EB359CDAE09}" type="pres">
      <dgm:prSet presAssocID="{290DD001-45EF-4542-86ED-C9C0F82E0273}" presName="desSpace" presStyleCnt="0"/>
      <dgm:spPr/>
    </dgm:pt>
    <dgm:pt modelId="{FB949718-63D7-4CD7-9395-A2FF3B0D66CB}" type="pres">
      <dgm:prSet presAssocID="{42A394A2-384D-4FB7-92B8-D789D7C870D6}" presName="desBackupLeftNorm" presStyleCnt="0"/>
      <dgm:spPr/>
    </dgm:pt>
    <dgm:pt modelId="{BA6AA12C-677A-43EE-B4B3-4DB7FAAA9D8A}" type="pres">
      <dgm:prSet presAssocID="{42A394A2-384D-4FB7-92B8-D789D7C870D6}" presName="desComposite" presStyleCnt="0"/>
      <dgm:spPr/>
    </dgm:pt>
    <dgm:pt modelId="{D1D00999-034F-4673-BCA5-0057F3A79B04}" type="pres">
      <dgm:prSet presAssocID="{42A394A2-384D-4FB7-92B8-D789D7C870D6}" presName="desCircle" presStyleLbl="node1" presStyleIdx="10" presStyleCnt="11"/>
      <dgm:spPr/>
    </dgm:pt>
    <dgm:pt modelId="{C91F28B2-3C12-4DA6-A590-D53C910EF2CA}" type="pres">
      <dgm:prSet presAssocID="{42A394A2-384D-4FB7-92B8-D789D7C870D6}" presName="chTx" presStyleLbl="revTx" presStyleIdx="22" presStyleCnt="24" custScaleX="93143"/>
      <dgm:spPr/>
    </dgm:pt>
    <dgm:pt modelId="{BB378538-600C-4D56-97F4-5B24ABAF2D6E}" type="pres">
      <dgm:prSet presAssocID="{42A394A2-384D-4FB7-92B8-D789D7C870D6}" presName="desTx" presStyleLbl="revTx" presStyleIdx="23" presStyleCnt="24">
        <dgm:presLayoutVars>
          <dgm:bulletEnabled val="1"/>
        </dgm:presLayoutVars>
      </dgm:prSet>
      <dgm:spPr/>
    </dgm:pt>
    <dgm:pt modelId="{3E8BDE8F-BF24-44BB-8791-8855FB047B13}" type="pres">
      <dgm:prSet presAssocID="{42A394A2-384D-4FB7-92B8-D789D7C870D6}" presName="desBackupRightNorm" presStyleCnt="0"/>
      <dgm:spPr/>
    </dgm:pt>
    <dgm:pt modelId="{D588973D-58C1-4D8E-9D89-0A5B78E3A308}" type="pres">
      <dgm:prSet presAssocID="{8FDC014D-54B7-4304-A2A2-CE7ACCDCB85C}" presName="desSpace" presStyleCnt="0"/>
      <dgm:spPr/>
    </dgm:pt>
  </dgm:ptLst>
  <dgm:cxnLst>
    <dgm:cxn modelId="{5710B302-6B97-4689-9B05-9B40F9F08188}" type="presOf" srcId="{13924732-8D4C-45F9-81D2-79809FCD19DE}" destId="{F0FDD906-91B9-447F-8026-4A7DA6A0BCA2}" srcOrd="0" destOrd="0" presId="urn:microsoft.com/office/officeart/2008/layout/CircleAccentTimeline"/>
    <dgm:cxn modelId="{DA4CB503-C12C-44EE-859E-A2509FC8928A}" srcId="{259B33B1-98DB-4C25-A8AF-AA9CFE5E2EFB}" destId="{475984B1-1173-40DC-9AFE-CC5A5D8C5493}" srcOrd="4" destOrd="0" parTransId="{7725F5DA-953D-4C0B-984E-3ACEDE5D35D1}" sibTransId="{DBCBC902-9E02-49A5-B96B-D65EC8F7A3A0}"/>
    <dgm:cxn modelId="{DD643518-8366-4C47-9272-DF10DA71BB75}" srcId="{0B7E8F7F-5B88-4F78-9110-0F617534AE7F}" destId="{A2FF9DAF-1A8C-4EC8-886D-6D5A97546A49}" srcOrd="4" destOrd="0" parTransId="{A6CA22DB-5458-4EF6-821E-D234BC3FBC44}" sibTransId="{290DD001-45EF-4542-86ED-C9C0F82E0273}"/>
    <dgm:cxn modelId="{D29D671A-1B40-45FF-9EF6-B48C63B849AE}" srcId="{0B7E8F7F-5B88-4F78-9110-0F617534AE7F}" destId="{3A623BD0-DF08-4669-B749-29AEF0F74097}" srcOrd="2" destOrd="0" parTransId="{9EA2BFBD-6514-4F82-9B48-A14ED806C367}" sibTransId="{B6962F00-BA04-4F06-9743-0965B5BFCB95}"/>
    <dgm:cxn modelId="{4F785825-251F-408B-95C8-08DE650974FD}" srcId="{0B7E8F7F-5B88-4F78-9110-0F617534AE7F}" destId="{42A394A2-384D-4FB7-92B8-D789D7C870D6}" srcOrd="5" destOrd="0" parTransId="{3B8FD3D8-587D-4F89-B03A-025B35EDAB8E}" sibTransId="{8FDC014D-54B7-4304-A2A2-CE7ACCDCB85C}"/>
    <dgm:cxn modelId="{A0A0A825-C0AE-46A5-AEFD-7FB2741C9A97}" type="presOf" srcId="{F5299075-A2BC-412B-9915-2D89F294B168}" destId="{990A0DD4-2B40-4056-9CC4-7F0D2BE6823F}" srcOrd="0" destOrd="0" presId="urn:microsoft.com/office/officeart/2008/layout/CircleAccentTimeline"/>
    <dgm:cxn modelId="{8384EB25-9CB3-45A1-A41E-62C33B8C9D21}" type="presOf" srcId="{0B317806-925A-4EDF-8387-EF93CB5089A8}" destId="{33242976-4169-46D9-848D-6B2D4E31E4AD}" srcOrd="0" destOrd="0" presId="urn:microsoft.com/office/officeart/2008/layout/CircleAccentTimeline"/>
    <dgm:cxn modelId="{37D08330-6F30-49F6-87E0-DB9D5C02D851}" srcId="{259B33B1-98DB-4C25-A8AF-AA9CFE5E2EFB}" destId="{D8874854-3922-4B42-B978-5CCDEB68FE7C}" srcOrd="1" destOrd="0" parTransId="{C6BAA55D-971B-4B6F-ABE1-9216953A527D}" sibTransId="{19E688B4-B095-4780-99C1-463878727952}"/>
    <dgm:cxn modelId="{744C3332-B8C6-450D-A2F2-6E5712EF6177}" type="presOf" srcId="{C95F7DB2-BD6C-4D47-8F21-2C0B32F85F84}" destId="{6AE13F47-1096-4A78-906C-7272D7DFB6A5}" srcOrd="0" destOrd="0" presId="urn:microsoft.com/office/officeart/2008/layout/CircleAccentTimeline"/>
    <dgm:cxn modelId="{0D5ECB34-D042-4D46-9DC3-14EF247704A0}" type="presOf" srcId="{6DC6CB08-9DC6-4B7E-975E-2CFC6AF16CD7}" destId="{A334F9FE-D081-4623-803E-F73FA7FC3C0F}" srcOrd="0" destOrd="0" presId="urn:microsoft.com/office/officeart/2008/layout/CircleAccentTimeline"/>
    <dgm:cxn modelId="{780CF734-4AA0-444D-80B3-217C7739D132}" type="presOf" srcId="{0B7E8F7F-5B88-4F78-9110-0F617534AE7F}" destId="{EC105B86-57C3-4C3C-A092-2FF07C6BAF60}" srcOrd="0" destOrd="0" presId="urn:microsoft.com/office/officeart/2008/layout/CircleAccentTimeline"/>
    <dgm:cxn modelId="{2ED39135-3505-4A1C-BDD1-55FE52981BE7}" srcId="{0B7E8F7F-5B88-4F78-9110-0F617534AE7F}" destId="{6DC6CB08-9DC6-4B7E-975E-2CFC6AF16CD7}" srcOrd="3" destOrd="0" parTransId="{C8F9090D-7EE7-43F4-84B8-243D8796D31A}" sibTransId="{C3803808-B062-42B2-9784-69DDC10BC609}"/>
    <dgm:cxn modelId="{358B2A46-D632-4E04-937E-1C7A5AF877B2}" type="presOf" srcId="{A2FF9DAF-1A8C-4EC8-886D-6D5A97546A49}" destId="{24A311D1-D6EB-4846-9C0A-41E00777CC3A}" srcOrd="0" destOrd="0" presId="urn:microsoft.com/office/officeart/2008/layout/CircleAccentTimeline"/>
    <dgm:cxn modelId="{33286E4E-67AB-41DF-BBEF-9097F3484EE9}" type="presOf" srcId="{259B33B1-98DB-4C25-A8AF-AA9CFE5E2EFB}" destId="{64AB0466-F52B-4C58-9F7A-279E957EB0CB}" srcOrd="0" destOrd="0" presId="urn:microsoft.com/office/officeart/2008/layout/CircleAccentTimeline"/>
    <dgm:cxn modelId="{68575B55-641D-4687-BFFC-5AABDEF0F6CD}" type="presOf" srcId="{815945B8-70A1-4AD7-8047-AFAA837CFFAA}" destId="{BBEE95DA-0A85-4F9B-BE98-D24B7049FB48}" srcOrd="0" destOrd="0" presId="urn:microsoft.com/office/officeart/2008/layout/CircleAccentTimeline"/>
    <dgm:cxn modelId="{0D2C6078-A90F-4E59-8FE8-1E791A32D6E1}" srcId="{C95F7DB2-BD6C-4D47-8F21-2C0B32F85F84}" destId="{259B33B1-98DB-4C25-A8AF-AA9CFE5E2EFB}" srcOrd="0" destOrd="0" parTransId="{15D83E81-AEDA-4EED-9E22-0DC3139E4000}" sibTransId="{379B3F66-0BC7-4B20-9A69-F8CB991B57DC}"/>
    <dgm:cxn modelId="{11CCAD7E-AE54-431C-BCB6-AD779F5EBA77}" type="presOf" srcId="{42A394A2-384D-4FB7-92B8-D789D7C870D6}" destId="{C91F28B2-3C12-4DA6-A590-D53C910EF2CA}" srcOrd="0" destOrd="0" presId="urn:microsoft.com/office/officeart/2008/layout/CircleAccentTimeline"/>
    <dgm:cxn modelId="{E5FF9580-5E71-4C81-9F8E-1BFB9397924E}" srcId="{259B33B1-98DB-4C25-A8AF-AA9CFE5E2EFB}" destId="{F5299075-A2BC-412B-9915-2D89F294B168}" srcOrd="2" destOrd="0" parTransId="{6B2648C8-C38D-42A4-8A52-65A9E78C139C}" sibTransId="{21D8A69B-214C-48F5-B079-3448301B19EC}"/>
    <dgm:cxn modelId="{A70F8884-CA6F-4F48-AB5F-78312E396AB2}" type="presOf" srcId="{D8874854-3922-4B42-B978-5CCDEB68FE7C}" destId="{F1591AB0-0A95-40C3-BB0B-82B5ABD81384}" srcOrd="0" destOrd="0" presId="urn:microsoft.com/office/officeart/2008/layout/CircleAccentTimeline"/>
    <dgm:cxn modelId="{31ADFD94-F9EF-4D4A-8521-F85877072891}" srcId="{259B33B1-98DB-4C25-A8AF-AA9CFE5E2EFB}" destId="{51E755CE-6247-42D6-88B0-52A820526918}" srcOrd="3" destOrd="0" parTransId="{075B1449-20E6-4C99-BD2C-80589595F8E2}" sibTransId="{9F75F16B-9191-4063-96B1-85202508491D}"/>
    <dgm:cxn modelId="{09771AB1-EE2F-4337-9048-C1DBC2A9765E}" srcId="{0B7E8F7F-5B88-4F78-9110-0F617534AE7F}" destId="{0B317806-925A-4EDF-8387-EF93CB5089A8}" srcOrd="0" destOrd="0" parTransId="{2735185B-01C6-45B3-A57E-4900E6B09D82}" sibTransId="{47464D92-59B1-4D72-90E4-433FF6C7FAB5}"/>
    <dgm:cxn modelId="{80060CB7-4323-4769-A511-4CAEF6FBB4A1}" type="presOf" srcId="{51E755CE-6247-42D6-88B0-52A820526918}" destId="{81DEF69D-2287-439D-BA50-4BA82101F05C}" srcOrd="0" destOrd="0" presId="urn:microsoft.com/office/officeart/2008/layout/CircleAccentTimeline"/>
    <dgm:cxn modelId="{9A53B2D6-4996-4BD8-ACCD-D73E8161CD79}" srcId="{C95F7DB2-BD6C-4D47-8F21-2C0B32F85F84}" destId="{0B7E8F7F-5B88-4F78-9110-0F617534AE7F}" srcOrd="1" destOrd="0" parTransId="{7912DE64-5C22-4087-97A8-EBA5592F1576}" sibTransId="{B0724BD3-A9E8-460C-A946-0370960E8108}"/>
    <dgm:cxn modelId="{B57C03D9-4C1A-4F12-9416-2374E783F733}" type="presOf" srcId="{475984B1-1173-40DC-9AFE-CC5A5D8C5493}" destId="{D1D41BD2-BCA4-417B-81CF-DAAD5F209954}" srcOrd="0" destOrd="0" presId="urn:microsoft.com/office/officeart/2008/layout/CircleAccentTimeline"/>
    <dgm:cxn modelId="{B2F901EF-9AB8-4695-9DAF-D21236E31165}" type="presOf" srcId="{3A623BD0-DF08-4669-B749-29AEF0F74097}" destId="{51B452BB-2877-4455-A786-9FC2375D7B28}" srcOrd="0" destOrd="0" presId="urn:microsoft.com/office/officeart/2008/layout/CircleAccentTimeline"/>
    <dgm:cxn modelId="{62D322FA-5842-40D8-AAE2-72F45AABF25B}" srcId="{0B7E8F7F-5B88-4F78-9110-0F617534AE7F}" destId="{13924732-8D4C-45F9-81D2-79809FCD19DE}" srcOrd="1" destOrd="0" parTransId="{C6E9DA5B-77F7-4726-9687-39305FFD0D97}" sibTransId="{A1516B49-83E3-48C2-8810-900E2B24A11C}"/>
    <dgm:cxn modelId="{35F2DBFE-CCAE-484D-89DB-05B801456DFC}" srcId="{259B33B1-98DB-4C25-A8AF-AA9CFE5E2EFB}" destId="{815945B8-70A1-4AD7-8047-AFAA837CFFAA}" srcOrd="0" destOrd="0" parTransId="{F615A7E4-797F-490A-8BF5-43337D2F0ACF}" sibTransId="{07D6172F-B6DF-48D6-B369-ABB489F55A48}"/>
    <dgm:cxn modelId="{09080BE2-8D29-407C-A121-4041ABD98311}" type="presParOf" srcId="{6AE13F47-1096-4A78-906C-7272D7DFB6A5}" destId="{E760A700-3184-4F9C-9D71-5DE7F1830A1F}" srcOrd="0" destOrd="0" presId="urn:microsoft.com/office/officeart/2008/layout/CircleAccentTimeline"/>
    <dgm:cxn modelId="{84DCF296-3716-47C1-91B8-DB7B1BAF9974}" type="presParOf" srcId="{E760A700-3184-4F9C-9D71-5DE7F1830A1F}" destId="{63D4948D-BB7A-45CD-98E0-F3D3AFE68B56}" srcOrd="0" destOrd="0" presId="urn:microsoft.com/office/officeart/2008/layout/CircleAccentTimeline"/>
    <dgm:cxn modelId="{F98FB139-D90B-45F1-B903-12D772965161}" type="presParOf" srcId="{E760A700-3184-4F9C-9D71-5DE7F1830A1F}" destId="{64AB0466-F52B-4C58-9F7A-279E957EB0CB}" srcOrd="1" destOrd="0" presId="urn:microsoft.com/office/officeart/2008/layout/CircleAccentTimeline"/>
    <dgm:cxn modelId="{4E29A9C2-987B-4E41-AD91-8E1FFBDE939D}" type="presParOf" srcId="{E760A700-3184-4F9C-9D71-5DE7F1830A1F}" destId="{E51C3ED8-9457-4E72-8B30-5FCAED1571F1}" srcOrd="2" destOrd="0" presId="urn:microsoft.com/office/officeart/2008/layout/CircleAccentTimeline"/>
    <dgm:cxn modelId="{64A838CA-8FC1-4AC7-BAFB-F9AEDA893DCF}" type="presParOf" srcId="{6AE13F47-1096-4A78-906C-7272D7DFB6A5}" destId="{E8CAE000-B2A3-45C1-BAD2-FCA95AFDB56A}" srcOrd="1" destOrd="0" presId="urn:microsoft.com/office/officeart/2008/layout/CircleAccentTimeline"/>
    <dgm:cxn modelId="{90E60568-34A7-48E8-BB56-29712B1E30A5}" type="presParOf" srcId="{6AE13F47-1096-4A78-906C-7272D7DFB6A5}" destId="{05A9BCD0-F4D1-42CB-9520-91C86E6C4916}" srcOrd="2" destOrd="0" presId="urn:microsoft.com/office/officeart/2008/layout/CircleAccentTimeline"/>
    <dgm:cxn modelId="{0C8FA5F3-7FFF-485B-92B7-D2388BE40819}" type="presParOf" srcId="{6AE13F47-1096-4A78-906C-7272D7DFB6A5}" destId="{C4558405-0FC5-4A57-BA19-125A3BE9352C}" srcOrd="3" destOrd="0" presId="urn:microsoft.com/office/officeart/2008/layout/CircleAccentTimeline"/>
    <dgm:cxn modelId="{91DFA997-196D-4B33-95A2-1E891EF9F5FE}" type="presParOf" srcId="{6AE13F47-1096-4A78-906C-7272D7DFB6A5}" destId="{026C8627-957D-4173-AAE9-A24D76A61C80}" srcOrd="4" destOrd="0" presId="urn:microsoft.com/office/officeart/2008/layout/CircleAccentTimeline"/>
    <dgm:cxn modelId="{15FDC613-CCC3-403F-8CFC-0C8A7CA35E43}" type="presParOf" srcId="{026C8627-957D-4173-AAE9-A24D76A61C80}" destId="{A96A5323-6AF9-46D5-A0ED-5FBA07C450FB}" srcOrd="0" destOrd="0" presId="urn:microsoft.com/office/officeart/2008/layout/CircleAccentTimeline"/>
    <dgm:cxn modelId="{869492DF-E580-4BBC-BAD8-ECF8119B11D4}" type="presParOf" srcId="{026C8627-957D-4173-AAE9-A24D76A61C80}" destId="{BBEE95DA-0A85-4F9B-BE98-D24B7049FB48}" srcOrd="1" destOrd="0" presId="urn:microsoft.com/office/officeart/2008/layout/CircleAccentTimeline"/>
    <dgm:cxn modelId="{6BA48D00-6BDC-4FC1-84BF-49540D682F2E}" type="presParOf" srcId="{026C8627-957D-4173-AAE9-A24D76A61C80}" destId="{77A3B5F3-1DE5-4318-AC86-D2C97DD7053D}" srcOrd="2" destOrd="0" presId="urn:microsoft.com/office/officeart/2008/layout/CircleAccentTimeline"/>
    <dgm:cxn modelId="{5439FDCC-3136-489F-88E2-EFE1E897230B}" type="presParOf" srcId="{6AE13F47-1096-4A78-906C-7272D7DFB6A5}" destId="{17538CE6-3890-4382-9D10-E606DBB3B8B3}" srcOrd="5" destOrd="0" presId="urn:microsoft.com/office/officeart/2008/layout/CircleAccentTimeline"/>
    <dgm:cxn modelId="{29069873-0EE2-41C6-A782-0CC70730C9C6}" type="presParOf" srcId="{6AE13F47-1096-4A78-906C-7272D7DFB6A5}" destId="{E9785F91-352A-4A90-B67D-6A7467FDA911}" srcOrd="6" destOrd="0" presId="urn:microsoft.com/office/officeart/2008/layout/CircleAccentTimeline"/>
    <dgm:cxn modelId="{6BF4A374-BCF5-4452-AEE4-B477DD48897C}" type="presParOf" srcId="{6AE13F47-1096-4A78-906C-7272D7DFB6A5}" destId="{CF831F6B-53BB-4405-8807-1839452109F0}" srcOrd="7" destOrd="0" presId="urn:microsoft.com/office/officeart/2008/layout/CircleAccentTimeline"/>
    <dgm:cxn modelId="{75B86F0A-AE43-401C-8871-63CF93AEF94A}" type="presParOf" srcId="{6AE13F47-1096-4A78-906C-7272D7DFB6A5}" destId="{00C8A146-84F0-4E87-9641-D5450310B8C8}" srcOrd="8" destOrd="0" presId="urn:microsoft.com/office/officeart/2008/layout/CircleAccentTimeline"/>
    <dgm:cxn modelId="{274067C6-8464-42FE-A138-AD821C4C5F89}" type="presParOf" srcId="{00C8A146-84F0-4E87-9641-D5450310B8C8}" destId="{E938BC64-94E0-4DB8-9645-BAB1FD142178}" srcOrd="0" destOrd="0" presId="urn:microsoft.com/office/officeart/2008/layout/CircleAccentTimeline"/>
    <dgm:cxn modelId="{BF04B14C-F0A5-4922-98CF-C7E7443357DA}" type="presParOf" srcId="{00C8A146-84F0-4E87-9641-D5450310B8C8}" destId="{F1591AB0-0A95-40C3-BB0B-82B5ABD81384}" srcOrd="1" destOrd="0" presId="urn:microsoft.com/office/officeart/2008/layout/CircleAccentTimeline"/>
    <dgm:cxn modelId="{E0D7F47A-E0D2-463D-8B6E-5BBAA09B6096}" type="presParOf" srcId="{00C8A146-84F0-4E87-9641-D5450310B8C8}" destId="{52FFBF86-073B-470F-AC03-C9932E138C0E}" srcOrd="2" destOrd="0" presId="urn:microsoft.com/office/officeart/2008/layout/CircleAccentTimeline"/>
    <dgm:cxn modelId="{E621079B-666A-4C50-87D6-85266962FF46}" type="presParOf" srcId="{6AE13F47-1096-4A78-906C-7272D7DFB6A5}" destId="{009911FB-9F4B-473B-9532-818B5D7B48BD}" srcOrd="9" destOrd="0" presId="urn:microsoft.com/office/officeart/2008/layout/CircleAccentTimeline"/>
    <dgm:cxn modelId="{A1A96C91-6A93-4C28-8414-83C2BB2E3D48}" type="presParOf" srcId="{6AE13F47-1096-4A78-906C-7272D7DFB6A5}" destId="{AAE0C2C3-D948-49C8-B223-8E1301C0C411}" srcOrd="10" destOrd="0" presId="urn:microsoft.com/office/officeart/2008/layout/CircleAccentTimeline"/>
    <dgm:cxn modelId="{D4BECA09-C8CB-4B91-B1D0-5B4C5E5ABC92}" type="presParOf" srcId="{6AE13F47-1096-4A78-906C-7272D7DFB6A5}" destId="{FBA9CFC8-CADD-403D-BC65-6CFF5B07949B}" srcOrd="11" destOrd="0" presId="urn:microsoft.com/office/officeart/2008/layout/CircleAccentTimeline"/>
    <dgm:cxn modelId="{72492DFC-B1F6-410D-BBA2-99F4F87BB9BC}" type="presParOf" srcId="{6AE13F47-1096-4A78-906C-7272D7DFB6A5}" destId="{DDB9B4B8-E211-4A5A-BAC5-160876F65081}" srcOrd="12" destOrd="0" presId="urn:microsoft.com/office/officeart/2008/layout/CircleAccentTimeline"/>
    <dgm:cxn modelId="{3FBB6EBA-D792-49BE-B969-DD144982F979}" type="presParOf" srcId="{DDB9B4B8-E211-4A5A-BAC5-160876F65081}" destId="{165922A5-754F-4A4B-BFAF-935FE99C9D57}" srcOrd="0" destOrd="0" presId="urn:microsoft.com/office/officeart/2008/layout/CircleAccentTimeline"/>
    <dgm:cxn modelId="{14194D75-C494-40E5-8582-F287698862EC}" type="presParOf" srcId="{DDB9B4B8-E211-4A5A-BAC5-160876F65081}" destId="{990A0DD4-2B40-4056-9CC4-7F0D2BE6823F}" srcOrd="1" destOrd="0" presId="urn:microsoft.com/office/officeart/2008/layout/CircleAccentTimeline"/>
    <dgm:cxn modelId="{966BE5A0-90FE-42E4-9361-3BC5839781B0}" type="presParOf" srcId="{DDB9B4B8-E211-4A5A-BAC5-160876F65081}" destId="{F8488A9E-7968-45D6-B775-30277CE97A48}" srcOrd="2" destOrd="0" presId="urn:microsoft.com/office/officeart/2008/layout/CircleAccentTimeline"/>
    <dgm:cxn modelId="{81323D73-7970-4D4A-A5BE-BE2DD2679FA8}" type="presParOf" srcId="{6AE13F47-1096-4A78-906C-7272D7DFB6A5}" destId="{C54A8EEC-4579-4126-ACD9-27E26B71B3D3}" srcOrd="13" destOrd="0" presId="urn:microsoft.com/office/officeart/2008/layout/CircleAccentTimeline"/>
    <dgm:cxn modelId="{2D878038-E3B6-4D0A-B11F-224006080557}" type="presParOf" srcId="{6AE13F47-1096-4A78-906C-7272D7DFB6A5}" destId="{AA946945-5B09-4F85-9E97-E217F02F2DD6}" srcOrd="14" destOrd="0" presId="urn:microsoft.com/office/officeart/2008/layout/CircleAccentTimeline"/>
    <dgm:cxn modelId="{ED38B270-1815-42B2-8787-DF147A6AA06C}" type="presParOf" srcId="{6AE13F47-1096-4A78-906C-7272D7DFB6A5}" destId="{309FD6B8-282F-4432-8952-B0EA90616E60}" srcOrd="15" destOrd="0" presId="urn:microsoft.com/office/officeart/2008/layout/CircleAccentTimeline"/>
    <dgm:cxn modelId="{B2AB0F98-3203-41DE-A539-855421A4491A}" type="presParOf" srcId="{6AE13F47-1096-4A78-906C-7272D7DFB6A5}" destId="{5273EE8B-6D45-46FF-A51D-A5C737AEEBCE}" srcOrd="16" destOrd="0" presId="urn:microsoft.com/office/officeart/2008/layout/CircleAccentTimeline"/>
    <dgm:cxn modelId="{86B08B21-E024-4F78-B70E-2481249B0E63}" type="presParOf" srcId="{5273EE8B-6D45-46FF-A51D-A5C737AEEBCE}" destId="{C203309D-B281-496E-AC14-B3EC14D4A682}" srcOrd="0" destOrd="0" presId="urn:microsoft.com/office/officeart/2008/layout/CircleAccentTimeline"/>
    <dgm:cxn modelId="{846D9845-5CA4-4662-AE88-30A6AC9DDBEB}" type="presParOf" srcId="{5273EE8B-6D45-46FF-A51D-A5C737AEEBCE}" destId="{81DEF69D-2287-439D-BA50-4BA82101F05C}" srcOrd="1" destOrd="0" presId="urn:microsoft.com/office/officeart/2008/layout/CircleAccentTimeline"/>
    <dgm:cxn modelId="{C608C557-423A-4277-BD1D-E0873B8E8500}" type="presParOf" srcId="{5273EE8B-6D45-46FF-A51D-A5C737AEEBCE}" destId="{BC58D956-31BC-4D89-A494-4BEE99F7F781}" srcOrd="2" destOrd="0" presId="urn:microsoft.com/office/officeart/2008/layout/CircleAccentTimeline"/>
    <dgm:cxn modelId="{65AA9B81-4E66-4F6B-A01B-CD03D8A8EB2D}" type="presParOf" srcId="{6AE13F47-1096-4A78-906C-7272D7DFB6A5}" destId="{38B2523E-D281-48E8-937A-3CE77ADAE337}" srcOrd="17" destOrd="0" presId="urn:microsoft.com/office/officeart/2008/layout/CircleAccentTimeline"/>
    <dgm:cxn modelId="{B0FE4E12-3A05-4488-8FF3-CDFCF9D4576A}" type="presParOf" srcId="{6AE13F47-1096-4A78-906C-7272D7DFB6A5}" destId="{02555988-FC9F-4E6D-A695-9862BA45A13D}" srcOrd="18" destOrd="0" presId="urn:microsoft.com/office/officeart/2008/layout/CircleAccentTimeline"/>
    <dgm:cxn modelId="{2908E6CB-0C2E-4CD8-861B-60410890BCB3}" type="presParOf" srcId="{6AE13F47-1096-4A78-906C-7272D7DFB6A5}" destId="{C7FDF70B-6F9A-4766-988C-D98F16ADA54B}" srcOrd="19" destOrd="0" presId="urn:microsoft.com/office/officeart/2008/layout/CircleAccentTimeline"/>
    <dgm:cxn modelId="{9110537F-D9FA-46B9-BB9C-8ED54E274FA8}" type="presParOf" srcId="{6AE13F47-1096-4A78-906C-7272D7DFB6A5}" destId="{AA3879FE-4D87-4181-BA74-1F7C83311B23}" srcOrd="20" destOrd="0" presId="urn:microsoft.com/office/officeart/2008/layout/CircleAccentTimeline"/>
    <dgm:cxn modelId="{2D43C23B-27DE-4DA2-B4DE-2BFA046C7D6F}" type="presParOf" srcId="{AA3879FE-4D87-4181-BA74-1F7C83311B23}" destId="{6ED0812E-7899-41E9-81FF-94AB56200B69}" srcOrd="0" destOrd="0" presId="urn:microsoft.com/office/officeart/2008/layout/CircleAccentTimeline"/>
    <dgm:cxn modelId="{F7D52438-B3B6-4C43-A32B-5BC5E7D74CFA}" type="presParOf" srcId="{AA3879FE-4D87-4181-BA74-1F7C83311B23}" destId="{D1D41BD2-BCA4-417B-81CF-DAAD5F209954}" srcOrd="1" destOrd="0" presId="urn:microsoft.com/office/officeart/2008/layout/CircleAccentTimeline"/>
    <dgm:cxn modelId="{8AB910E5-CF64-4A59-88FF-747F413FDB79}" type="presParOf" srcId="{AA3879FE-4D87-4181-BA74-1F7C83311B23}" destId="{FC6F91B0-136F-4BD5-ABC5-4EDE8763D313}" srcOrd="2" destOrd="0" presId="urn:microsoft.com/office/officeart/2008/layout/CircleAccentTimeline"/>
    <dgm:cxn modelId="{F56ECA25-F4B8-4072-8C8E-F68F9D6287C3}" type="presParOf" srcId="{6AE13F47-1096-4A78-906C-7272D7DFB6A5}" destId="{10202B5C-A952-4AAE-9080-08087A8EC153}" srcOrd="21" destOrd="0" presId="urn:microsoft.com/office/officeart/2008/layout/CircleAccentTimeline"/>
    <dgm:cxn modelId="{473164C8-7E0F-4DBA-9BCC-5D918E9AC9B9}" type="presParOf" srcId="{6AE13F47-1096-4A78-906C-7272D7DFB6A5}" destId="{71598329-22E1-46C6-AC02-C8B96B98CA10}" srcOrd="22" destOrd="0" presId="urn:microsoft.com/office/officeart/2008/layout/CircleAccentTimeline"/>
    <dgm:cxn modelId="{7E4456E6-B922-4B91-8430-C6ADDCE524CF}" type="presParOf" srcId="{6AE13F47-1096-4A78-906C-7272D7DFB6A5}" destId="{6523D650-C902-4D70-9E99-9407838EAEC6}" srcOrd="23" destOrd="0" presId="urn:microsoft.com/office/officeart/2008/layout/CircleAccentTimeline"/>
    <dgm:cxn modelId="{839A738E-E468-493B-9B79-3828DA62ADEC}" type="presParOf" srcId="{6523D650-C902-4D70-9E99-9407838EAEC6}" destId="{02154A5E-4E95-4B39-A69F-38AC215B4343}" srcOrd="0" destOrd="0" presId="urn:microsoft.com/office/officeart/2008/layout/CircleAccentTimeline"/>
    <dgm:cxn modelId="{1B067BF5-8BD5-48E9-B6D2-B4B158548FBB}" type="presParOf" srcId="{6523D650-C902-4D70-9E99-9407838EAEC6}" destId="{EC105B86-57C3-4C3C-A092-2FF07C6BAF60}" srcOrd="1" destOrd="0" presId="urn:microsoft.com/office/officeart/2008/layout/CircleAccentTimeline"/>
    <dgm:cxn modelId="{BADFC235-C77B-4BE9-8EF5-78A9A86352CE}" type="presParOf" srcId="{6523D650-C902-4D70-9E99-9407838EAEC6}" destId="{8AC7A06C-23FE-4E19-A348-46204CC18A3A}" srcOrd="2" destOrd="0" presId="urn:microsoft.com/office/officeart/2008/layout/CircleAccentTimeline"/>
    <dgm:cxn modelId="{059D556D-7DB2-4EFD-A020-65192693D6EF}" type="presParOf" srcId="{6AE13F47-1096-4A78-906C-7272D7DFB6A5}" destId="{AA6A1FD6-7DC8-4EF6-AA2E-BFBA7F4D1B7A}" srcOrd="24" destOrd="0" presId="urn:microsoft.com/office/officeart/2008/layout/CircleAccentTimeline"/>
    <dgm:cxn modelId="{B8CE3906-296A-474B-98E5-4CF508228828}" type="presParOf" srcId="{6AE13F47-1096-4A78-906C-7272D7DFB6A5}" destId="{DEB23F42-DEFB-451E-805B-637C9969AE76}" srcOrd="25" destOrd="0" presId="urn:microsoft.com/office/officeart/2008/layout/CircleAccentTimeline"/>
    <dgm:cxn modelId="{D859A83F-D2FE-40F4-AF11-3F141DF90353}" type="presParOf" srcId="{6AE13F47-1096-4A78-906C-7272D7DFB6A5}" destId="{51A72459-A1B9-4A5F-A976-066C90FA6E59}" srcOrd="26" destOrd="0" presId="urn:microsoft.com/office/officeart/2008/layout/CircleAccentTimeline"/>
    <dgm:cxn modelId="{4F8F47A4-F4A3-4B4D-A6AC-4910BEF91276}" type="presParOf" srcId="{6AE13F47-1096-4A78-906C-7272D7DFB6A5}" destId="{95BF1DCD-155D-43EE-A86F-7C10702267C3}" srcOrd="27" destOrd="0" presId="urn:microsoft.com/office/officeart/2008/layout/CircleAccentTimeline"/>
    <dgm:cxn modelId="{193BEF7A-ED51-4B8E-BB0D-C8BADD366864}" type="presParOf" srcId="{95BF1DCD-155D-43EE-A86F-7C10702267C3}" destId="{23555F21-63D6-426D-95A0-220A841E76BC}" srcOrd="0" destOrd="0" presId="urn:microsoft.com/office/officeart/2008/layout/CircleAccentTimeline"/>
    <dgm:cxn modelId="{E252BEB9-EDA0-48F4-8CEB-5241736B0B41}" type="presParOf" srcId="{95BF1DCD-155D-43EE-A86F-7C10702267C3}" destId="{33242976-4169-46D9-848D-6B2D4E31E4AD}" srcOrd="1" destOrd="0" presId="urn:microsoft.com/office/officeart/2008/layout/CircleAccentTimeline"/>
    <dgm:cxn modelId="{F27CD959-9B2B-4C47-B041-6C387B06C406}" type="presParOf" srcId="{95BF1DCD-155D-43EE-A86F-7C10702267C3}" destId="{519E9849-4E94-4528-90E0-8E0867A85AAD}" srcOrd="2" destOrd="0" presId="urn:microsoft.com/office/officeart/2008/layout/CircleAccentTimeline"/>
    <dgm:cxn modelId="{2A095C80-18F6-4DCD-972F-AA6ABA192D39}" type="presParOf" srcId="{6AE13F47-1096-4A78-906C-7272D7DFB6A5}" destId="{6010D895-D5A5-43C9-AFBB-1B0F7FB718D1}" srcOrd="28" destOrd="0" presId="urn:microsoft.com/office/officeart/2008/layout/CircleAccentTimeline"/>
    <dgm:cxn modelId="{DE28C495-1649-451B-B25C-50316AECAB48}" type="presParOf" srcId="{6AE13F47-1096-4A78-906C-7272D7DFB6A5}" destId="{E71903AD-BD37-4C8D-B253-048E06AE6014}" srcOrd="29" destOrd="0" presId="urn:microsoft.com/office/officeart/2008/layout/CircleAccentTimeline"/>
    <dgm:cxn modelId="{38EDEE61-046B-4C09-9387-668B32A9CF04}" type="presParOf" srcId="{6AE13F47-1096-4A78-906C-7272D7DFB6A5}" destId="{38F78FAA-F63D-4529-9FDE-5C24FC2EA85F}" srcOrd="30" destOrd="0" presId="urn:microsoft.com/office/officeart/2008/layout/CircleAccentTimeline"/>
    <dgm:cxn modelId="{D766CF2C-51EB-4212-82C9-9F65A7C3A877}" type="presParOf" srcId="{6AE13F47-1096-4A78-906C-7272D7DFB6A5}" destId="{A588B86B-35A7-4715-B6C2-8271A3DD66AF}" srcOrd="31" destOrd="0" presId="urn:microsoft.com/office/officeart/2008/layout/CircleAccentTimeline"/>
    <dgm:cxn modelId="{5A228278-18E4-4E61-B03A-8F1B1E2B38F8}" type="presParOf" srcId="{A588B86B-35A7-4715-B6C2-8271A3DD66AF}" destId="{2147FD4A-C140-4B2F-8298-6C8D9C522755}" srcOrd="0" destOrd="0" presId="urn:microsoft.com/office/officeart/2008/layout/CircleAccentTimeline"/>
    <dgm:cxn modelId="{2635F042-2056-4B4A-B501-7E059DEEF2A1}" type="presParOf" srcId="{A588B86B-35A7-4715-B6C2-8271A3DD66AF}" destId="{F0FDD906-91B9-447F-8026-4A7DA6A0BCA2}" srcOrd="1" destOrd="0" presId="urn:microsoft.com/office/officeart/2008/layout/CircleAccentTimeline"/>
    <dgm:cxn modelId="{98C6D65E-19D8-4348-875A-C68422224003}" type="presParOf" srcId="{A588B86B-35A7-4715-B6C2-8271A3DD66AF}" destId="{0E03D1BC-A35A-4A1D-BFB4-3D8E794D87D5}" srcOrd="2" destOrd="0" presId="urn:microsoft.com/office/officeart/2008/layout/CircleAccentTimeline"/>
    <dgm:cxn modelId="{1B030815-0543-4F67-AE06-A088B89E5200}" type="presParOf" srcId="{6AE13F47-1096-4A78-906C-7272D7DFB6A5}" destId="{D270428D-450B-44A4-95BF-A0C676878458}" srcOrd="32" destOrd="0" presId="urn:microsoft.com/office/officeart/2008/layout/CircleAccentTimeline"/>
    <dgm:cxn modelId="{48B7C331-F662-452D-9EA6-C6B35E54F785}" type="presParOf" srcId="{6AE13F47-1096-4A78-906C-7272D7DFB6A5}" destId="{B033FAB7-6379-4887-BBB2-9937A7E6E55D}" srcOrd="33" destOrd="0" presId="urn:microsoft.com/office/officeart/2008/layout/CircleAccentTimeline"/>
    <dgm:cxn modelId="{F89EC44B-392F-4586-B672-9ECAC2563C4E}" type="presParOf" srcId="{6AE13F47-1096-4A78-906C-7272D7DFB6A5}" destId="{1378BD96-8DFC-43BB-8024-DD03F5EE904B}" srcOrd="34" destOrd="0" presId="urn:microsoft.com/office/officeart/2008/layout/CircleAccentTimeline"/>
    <dgm:cxn modelId="{4DFA8905-D3B7-4034-915D-1AF90B1F200F}" type="presParOf" srcId="{6AE13F47-1096-4A78-906C-7272D7DFB6A5}" destId="{23954890-B7D2-407F-9349-A6A01D820226}" srcOrd="35" destOrd="0" presId="urn:microsoft.com/office/officeart/2008/layout/CircleAccentTimeline"/>
    <dgm:cxn modelId="{A001EF5E-0B24-4731-BE97-7E37FE37944F}" type="presParOf" srcId="{23954890-B7D2-407F-9349-A6A01D820226}" destId="{40A4E3F0-5D05-4522-9571-1DDBF76DC91C}" srcOrd="0" destOrd="0" presId="urn:microsoft.com/office/officeart/2008/layout/CircleAccentTimeline"/>
    <dgm:cxn modelId="{B4FA5500-7FF5-42CE-BFAB-8904BFC20D2E}" type="presParOf" srcId="{23954890-B7D2-407F-9349-A6A01D820226}" destId="{51B452BB-2877-4455-A786-9FC2375D7B28}" srcOrd="1" destOrd="0" presId="urn:microsoft.com/office/officeart/2008/layout/CircleAccentTimeline"/>
    <dgm:cxn modelId="{EF1763DF-0CC8-426A-8250-20B68D20915E}" type="presParOf" srcId="{23954890-B7D2-407F-9349-A6A01D820226}" destId="{B9609029-F68E-4234-B9AA-B76E2C295EE2}" srcOrd="2" destOrd="0" presId="urn:microsoft.com/office/officeart/2008/layout/CircleAccentTimeline"/>
    <dgm:cxn modelId="{F742A56A-6AC3-495E-B4DE-E7232081ACD5}" type="presParOf" srcId="{6AE13F47-1096-4A78-906C-7272D7DFB6A5}" destId="{28508FC0-D8F9-4CD1-B603-B444438F26D6}" srcOrd="36" destOrd="0" presId="urn:microsoft.com/office/officeart/2008/layout/CircleAccentTimeline"/>
    <dgm:cxn modelId="{6B65D487-6B19-4D02-AF28-2AD198AFE488}" type="presParOf" srcId="{6AE13F47-1096-4A78-906C-7272D7DFB6A5}" destId="{1E2A83BA-7E8D-49EE-9C67-BE5A3D8E18E3}" srcOrd="37" destOrd="0" presId="urn:microsoft.com/office/officeart/2008/layout/CircleAccentTimeline"/>
    <dgm:cxn modelId="{E207F3EE-9F5D-4285-85A4-F22216AD7B44}" type="presParOf" srcId="{6AE13F47-1096-4A78-906C-7272D7DFB6A5}" destId="{F6EDC5D2-AC6C-4166-9878-E78A5F78EAEF}" srcOrd="38" destOrd="0" presId="urn:microsoft.com/office/officeart/2008/layout/CircleAccentTimeline"/>
    <dgm:cxn modelId="{EC8A2211-34B0-493F-BC5B-D34851BC63CB}" type="presParOf" srcId="{6AE13F47-1096-4A78-906C-7272D7DFB6A5}" destId="{29D53F3B-B6B4-4F3A-B099-A41D5BA36B67}" srcOrd="39" destOrd="0" presId="urn:microsoft.com/office/officeart/2008/layout/CircleAccentTimeline"/>
    <dgm:cxn modelId="{51D0D4BA-9D58-4799-8CD9-B1777332989C}" type="presParOf" srcId="{29D53F3B-B6B4-4F3A-B099-A41D5BA36B67}" destId="{AC04D4CD-94CA-4B8F-BED8-881B834120B2}" srcOrd="0" destOrd="0" presId="urn:microsoft.com/office/officeart/2008/layout/CircleAccentTimeline"/>
    <dgm:cxn modelId="{1012127D-2071-4004-9D7D-67A1319F28DC}" type="presParOf" srcId="{29D53F3B-B6B4-4F3A-B099-A41D5BA36B67}" destId="{A334F9FE-D081-4623-803E-F73FA7FC3C0F}" srcOrd="1" destOrd="0" presId="urn:microsoft.com/office/officeart/2008/layout/CircleAccentTimeline"/>
    <dgm:cxn modelId="{5D882A22-68A3-4F89-ABB9-B6E3542479B1}" type="presParOf" srcId="{29D53F3B-B6B4-4F3A-B099-A41D5BA36B67}" destId="{DFC0E607-AD3C-4D19-A6E7-BA2619FE9B8B}" srcOrd="2" destOrd="0" presId="urn:microsoft.com/office/officeart/2008/layout/CircleAccentTimeline"/>
    <dgm:cxn modelId="{C1B3DF8A-83AA-4A9B-B248-3FD075CF4CF0}" type="presParOf" srcId="{6AE13F47-1096-4A78-906C-7272D7DFB6A5}" destId="{B1F3C9BC-C640-4728-912C-6C11A12CC06A}" srcOrd="40" destOrd="0" presId="urn:microsoft.com/office/officeart/2008/layout/CircleAccentTimeline"/>
    <dgm:cxn modelId="{89497030-336F-418C-8852-94F43615728F}" type="presParOf" srcId="{6AE13F47-1096-4A78-906C-7272D7DFB6A5}" destId="{E3B84B8A-40F4-4BBE-AA22-2291F76D11E1}" srcOrd="41" destOrd="0" presId="urn:microsoft.com/office/officeart/2008/layout/CircleAccentTimeline"/>
    <dgm:cxn modelId="{B92CBEC6-1CB7-413E-B07D-094EED023877}" type="presParOf" srcId="{6AE13F47-1096-4A78-906C-7272D7DFB6A5}" destId="{DA5C0DB3-0B1C-45E4-9FD7-1A9FEE2AFBFF}" srcOrd="42" destOrd="0" presId="urn:microsoft.com/office/officeart/2008/layout/CircleAccentTimeline"/>
    <dgm:cxn modelId="{6D638147-5CB5-4B21-B1D2-1C07067B882C}" type="presParOf" srcId="{6AE13F47-1096-4A78-906C-7272D7DFB6A5}" destId="{BBE4195D-3082-47D9-A858-A321B7983FB4}" srcOrd="43" destOrd="0" presId="urn:microsoft.com/office/officeart/2008/layout/CircleAccentTimeline"/>
    <dgm:cxn modelId="{1AACB4C3-5F7E-4FE0-935E-D338DD071CCB}" type="presParOf" srcId="{BBE4195D-3082-47D9-A858-A321B7983FB4}" destId="{FE7D23D3-4440-4DAE-9161-B600D3650398}" srcOrd="0" destOrd="0" presId="urn:microsoft.com/office/officeart/2008/layout/CircleAccentTimeline"/>
    <dgm:cxn modelId="{39E98EA6-015C-4FA2-9EBA-916C30F4A079}" type="presParOf" srcId="{BBE4195D-3082-47D9-A858-A321B7983FB4}" destId="{24A311D1-D6EB-4846-9C0A-41E00777CC3A}" srcOrd="1" destOrd="0" presId="urn:microsoft.com/office/officeart/2008/layout/CircleAccentTimeline"/>
    <dgm:cxn modelId="{67D617C5-2D9A-4E26-BCDE-65CBECF0A870}" type="presParOf" srcId="{BBE4195D-3082-47D9-A858-A321B7983FB4}" destId="{D38253EF-096D-44B7-9EA2-8080B945ACF2}" srcOrd="2" destOrd="0" presId="urn:microsoft.com/office/officeart/2008/layout/CircleAccentTimeline"/>
    <dgm:cxn modelId="{0FBA9BB3-5E3A-4A83-A694-D93B71F1BE18}" type="presParOf" srcId="{6AE13F47-1096-4A78-906C-7272D7DFB6A5}" destId="{9D32F6C0-E188-4198-8CB5-87C15DF3D7BA}" srcOrd="44" destOrd="0" presId="urn:microsoft.com/office/officeart/2008/layout/CircleAccentTimeline"/>
    <dgm:cxn modelId="{725C742E-3477-46A1-BDD9-D7F343EFBC73}" type="presParOf" srcId="{6AE13F47-1096-4A78-906C-7272D7DFB6A5}" destId="{1E3DA00D-1BC3-4AAA-AFAA-5EB359CDAE09}" srcOrd="45" destOrd="0" presId="urn:microsoft.com/office/officeart/2008/layout/CircleAccentTimeline"/>
    <dgm:cxn modelId="{8FF5C7AE-511B-4663-BC23-739A59C8398B}" type="presParOf" srcId="{6AE13F47-1096-4A78-906C-7272D7DFB6A5}" destId="{FB949718-63D7-4CD7-9395-A2FF3B0D66CB}" srcOrd="46" destOrd="0" presId="urn:microsoft.com/office/officeart/2008/layout/CircleAccentTimeline"/>
    <dgm:cxn modelId="{86E8B5F5-FCD2-4A75-8137-A8DE5AABE10F}" type="presParOf" srcId="{6AE13F47-1096-4A78-906C-7272D7DFB6A5}" destId="{BA6AA12C-677A-43EE-B4B3-4DB7FAAA9D8A}" srcOrd="47" destOrd="0" presId="urn:microsoft.com/office/officeart/2008/layout/CircleAccentTimeline"/>
    <dgm:cxn modelId="{62DFD28F-F7E6-4941-97BB-3D6CDFBFA297}" type="presParOf" srcId="{BA6AA12C-677A-43EE-B4B3-4DB7FAAA9D8A}" destId="{D1D00999-034F-4673-BCA5-0057F3A79B04}" srcOrd="0" destOrd="0" presId="urn:microsoft.com/office/officeart/2008/layout/CircleAccentTimeline"/>
    <dgm:cxn modelId="{1A93A5D0-65ED-4398-A2AB-EDFB6E966A84}" type="presParOf" srcId="{BA6AA12C-677A-43EE-B4B3-4DB7FAAA9D8A}" destId="{C91F28B2-3C12-4DA6-A590-D53C910EF2CA}" srcOrd="1" destOrd="0" presId="urn:microsoft.com/office/officeart/2008/layout/CircleAccentTimeline"/>
    <dgm:cxn modelId="{40BCF1F1-910D-4383-9FFE-258247A3FB0F}" type="presParOf" srcId="{BA6AA12C-677A-43EE-B4B3-4DB7FAAA9D8A}" destId="{BB378538-600C-4D56-97F4-5B24ABAF2D6E}" srcOrd="2" destOrd="0" presId="urn:microsoft.com/office/officeart/2008/layout/CircleAccentTimeline"/>
    <dgm:cxn modelId="{DEDF98D7-A652-49CE-9E70-61E7BDD870F6}" type="presParOf" srcId="{6AE13F47-1096-4A78-906C-7272D7DFB6A5}" destId="{3E8BDE8F-BF24-44BB-8791-8855FB047B13}" srcOrd="48" destOrd="0" presId="urn:microsoft.com/office/officeart/2008/layout/CircleAccentTimeline"/>
    <dgm:cxn modelId="{D8502837-5C6D-4DCF-A68F-0A525AC10945}" type="presParOf" srcId="{6AE13F47-1096-4A78-906C-7272D7DFB6A5}" destId="{D588973D-58C1-4D8E-9D89-0A5B78E3A308}" srcOrd="49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4948D-BB7A-45CD-98E0-F3D3AFE68B56}">
      <dsp:nvSpPr>
        <dsp:cNvPr id="0" name=""/>
        <dsp:cNvSpPr/>
      </dsp:nvSpPr>
      <dsp:spPr>
        <a:xfrm>
          <a:off x="1177" y="1445569"/>
          <a:ext cx="1174204" cy="1174204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AB0466-F52B-4C58-9F7A-279E957EB0CB}">
      <dsp:nvSpPr>
        <dsp:cNvPr id="0" name=""/>
        <dsp:cNvSpPr/>
      </dsp:nvSpPr>
      <dsp:spPr>
        <a:xfrm rot="17700000">
          <a:off x="414914" y="488352"/>
          <a:ext cx="1459666" cy="7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baseline="0" dirty="0"/>
            <a:t>Milestone 1: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Project planning initiated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baseline="0" dirty="0"/>
            <a:t>(September 1)</a:t>
          </a:r>
          <a:endParaRPr lang="ru-RU" sz="1000" kern="1200" baseline="0" dirty="0"/>
        </a:p>
      </dsp:txBody>
      <dsp:txXfrm>
        <a:off x="414914" y="488352"/>
        <a:ext cx="1459666" cy="703446"/>
      </dsp:txXfrm>
    </dsp:sp>
    <dsp:sp modelId="{A96A5323-6AF9-46D5-A0ED-5FBA07C450FB}">
      <dsp:nvSpPr>
        <dsp:cNvPr id="0" name=""/>
        <dsp:cNvSpPr/>
      </dsp:nvSpPr>
      <dsp:spPr>
        <a:xfrm>
          <a:off x="1363294" y="1861879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EE95DA-0A85-4F9B-BE98-D24B7049FB48}">
      <dsp:nvSpPr>
        <dsp:cNvPr id="0" name=""/>
        <dsp:cNvSpPr/>
      </dsp:nvSpPr>
      <dsp:spPr>
        <a:xfrm rot="17700000">
          <a:off x="1019766" y="2334992"/>
          <a:ext cx="754153" cy="1065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Project charter 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(</a:t>
          </a:r>
          <a:r>
            <a:rPr lang="en-US" sz="800" kern="1200" baseline="0" dirty="0"/>
            <a:t>September 1-2)</a:t>
          </a:r>
          <a:endParaRPr lang="ru-RU" sz="800" kern="1200" baseline="0" dirty="0"/>
        </a:p>
      </dsp:txBody>
      <dsp:txXfrm>
        <a:off x="1019766" y="2334992"/>
        <a:ext cx="754153" cy="1065445"/>
      </dsp:txXfrm>
    </dsp:sp>
    <dsp:sp modelId="{77A3B5F3-1DE5-4318-AC86-D2C97DD7053D}">
      <dsp:nvSpPr>
        <dsp:cNvPr id="0" name=""/>
        <dsp:cNvSpPr/>
      </dsp:nvSpPr>
      <dsp:spPr>
        <a:xfrm rot="17700000">
          <a:off x="1431953" y="1014239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8BC64-94E0-4DB8-9645-BAB1FD142178}">
      <dsp:nvSpPr>
        <dsp:cNvPr id="0" name=""/>
        <dsp:cNvSpPr/>
      </dsp:nvSpPr>
      <dsp:spPr>
        <a:xfrm>
          <a:off x="2061132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591AB0-0A95-40C3-BB0B-82B5ABD81384}">
      <dsp:nvSpPr>
        <dsp:cNvPr id="0" name=""/>
        <dsp:cNvSpPr/>
      </dsp:nvSpPr>
      <dsp:spPr>
        <a:xfrm rot="17700000">
          <a:off x="1339278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WBS 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/>
            <a:t>(September 2-6)</a:t>
          </a:r>
          <a:endParaRPr lang="ru-RU" sz="800" kern="1200" baseline="0" dirty="0"/>
        </a:p>
      </dsp:txBody>
      <dsp:txXfrm>
        <a:off x="1339278" y="2576237"/>
        <a:ext cx="1262680" cy="608817"/>
      </dsp:txXfrm>
    </dsp:sp>
    <dsp:sp modelId="{52FFBF86-073B-470F-AC03-C9932E138C0E}">
      <dsp:nvSpPr>
        <dsp:cNvPr id="0" name=""/>
        <dsp:cNvSpPr/>
      </dsp:nvSpPr>
      <dsp:spPr>
        <a:xfrm rot="17700000">
          <a:off x="2129791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922A5-754F-4A4B-BFAF-935FE99C9D57}">
      <dsp:nvSpPr>
        <dsp:cNvPr id="0" name=""/>
        <dsp:cNvSpPr/>
      </dsp:nvSpPr>
      <dsp:spPr>
        <a:xfrm>
          <a:off x="2758970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0A0DD4-2B40-4056-9CC4-7F0D2BE6823F}">
      <dsp:nvSpPr>
        <dsp:cNvPr id="0" name=""/>
        <dsp:cNvSpPr/>
      </dsp:nvSpPr>
      <dsp:spPr>
        <a:xfrm rot="17700000">
          <a:off x="2037116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Task estimates </a:t>
          </a:r>
          <a:r>
            <a:rPr lang="en-US" sz="800" kern="1200" baseline="0" dirty="0"/>
            <a:t>(September 6-7)</a:t>
          </a:r>
          <a:endParaRPr lang="ru-RU" sz="800" kern="1200" baseline="0" dirty="0"/>
        </a:p>
      </dsp:txBody>
      <dsp:txXfrm>
        <a:off x="2037116" y="2576237"/>
        <a:ext cx="1262680" cy="608817"/>
      </dsp:txXfrm>
    </dsp:sp>
    <dsp:sp modelId="{F8488A9E-7968-45D6-B775-30277CE97A48}">
      <dsp:nvSpPr>
        <dsp:cNvPr id="0" name=""/>
        <dsp:cNvSpPr/>
      </dsp:nvSpPr>
      <dsp:spPr>
        <a:xfrm rot="17700000">
          <a:off x="2827629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3309D-B281-496E-AC14-B3EC14D4A682}">
      <dsp:nvSpPr>
        <dsp:cNvPr id="0" name=""/>
        <dsp:cNvSpPr/>
      </dsp:nvSpPr>
      <dsp:spPr>
        <a:xfrm>
          <a:off x="3456807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DEF69D-2287-439D-BA50-4BA82101F05C}">
      <dsp:nvSpPr>
        <dsp:cNvPr id="0" name=""/>
        <dsp:cNvSpPr/>
      </dsp:nvSpPr>
      <dsp:spPr>
        <a:xfrm rot="17700000">
          <a:off x="2734954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Work schedule </a:t>
          </a:r>
          <a:r>
            <a:rPr lang="en-US" sz="800" kern="1200" baseline="0" dirty="0"/>
            <a:t>(September 8)</a:t>
          </a:r>
          <a:endParaRPr lang="ru-RU" sz="800" kern="1200" baseline="0" dirty="0"/>
        </a:p>
      </dsp:txBody>
      <dsp:txXfrm>
        <a:off x="2734954" y="2576237"/>
        <a:ext cx="1262680" cy="608817"/>
      </dsp:txXfrm>
    </dsp:sp>
    <dsp:sp modelId="{BC58D956-31BC-4D89-A494-4BEE99F7F781}">
      <dsp:nvSpPr>
        <dsp:cNvPr id="0" name=""/>
        <dsp:cNvSpPr/>
      </dsp:nvSpPr>
      <dsp:spPr>
        <a:xfrm rot="17700000">
          <a:off x="3525467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0812E-7899-41E9-81FF-94AB56200B69}">
      <dsp:nvSpPr>
        <dsp:cNvPr id="0" name=""/>
        <dsp:cNvSpPr/>
      </dsp:nvSpPr>
      <dsp:spPr>
        <a:xfrm>
          <a:off x="4154645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D41BD2-BCA4-417B-81CF-DAAD5F209954}">
      <dsp:nvSpPr>
        <dsp:cNvPr id="0" name=""/>
        <dsp:cNvSpPr/>
      </dsp:nvSpPr>
      <dsp:spPr>
        <a:xfrm rot="17700000">
          <a:off x="3432792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Communication plan </a:t>
          </a:r>
          <a:r>
            <a:rPr lang="en-US" sz="800" kern="1200" baseline="0" dirty="0"/>
            <a:t>(September 9)</a:t>
          </a:r>
          <a:endParaRPr lang="ru-RU" sz="800" kern="1200" baseline="0" dirty="0"/>
        </a:p>
      </dsp:txBody>
      <dsp:txXfrm>
        <a:off x="3432792" y="2576237"/>
        <a:ext cx="1262680" cy="608817"/>
      </dsp:txXfrm>
    </dsp:sp>
    <dsp:sp modelId="{FC6F91B0-136F-4BD5-ABC5-4EDE8763D313}">
      <dsp:nvSpPr>
        <dsp:cNvPr id="0" name=""/>
        <dsp:cNvSpPr/>
      </dsp:nvSpPr>
      <dsp:spPr>
        <a:xfrm rot="17700000">
          <a:off x="4223305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4A5E-4E95-4B39-A69F-38AC215B4343}">
      <dsp:nvSpPr>
        <dsp:cNvPr id="0" name=""/>
        <dsp:cNvSpPr/>
      </dsp:nvSpPr>
      <dsp:spPr>
        <a:xfrm>
          <a:off x="4852577" y="1445569"/>
          <a:ext cx="1174204" cy="1174204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105B86-57C3-4C3C-A092-2FF07C6BAF60}">
      <dsp:nvSpPr>
        <dsp:cNvPr id="0" name=""/>
        <dsp:cNvSpPr/>
      </dsp:nvSpPr>
      <dsp:spPr>
        <a:xfrm rot="17700000">
          <a:off x="5266314" y="488352"/>
          <a:ext cx="1459666" cy="703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baseline="0" dirty="0"/>
            <a:t>Milestone 2: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Software development process initiated </a:t>
          </a:r>
          <a:r>
            <a:rPr lang="en-US" sz="1000" kern="1200" baseline="0" dirty="0"/>
            <a:t>(September 10)</a:t>
          </a:r>
          <a:endParaRPr lang="ru-RU" sz="1000" kern="1200" baseline="0" dirty="0"/>
        </a:p>
      </dsp:txBody>
      <dsp:txXfrm>
        <a:off x="5266314" y="488352"/>
        <a:ext cx="1459666" cy="703446"/>
      </dsp:txXfrm>
    </dsp:sp>
    <dsp:sp modelId="{23555F21-63D6-426D-95A0-220A841E76BC}">
      <dsp:nvSpPr>
        <dsp:cNvPr id="0" name=""/>
        <dsp:cNvSpPr/>
      </dsp:nvSpPr>
      <dsp:spPr>
        <a:xfrm>
          <a:off x="6115227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242976-4169-46D9-848D-6B2D4E31E4AD}">
      <dsp:nvSpPr>
        <dsp:cNvPr id="0" name=""/>
        <dsp:cNvSpPr/>
      </dsp:nvSpPr>
      <dsp:spPr>
        <a:xfrm rot="17700000">
          <a:off x="5393374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Technical documentation </a:t>
          </a:r>
          <a:r>
            <a:rPr lang="en-US" sz="800" kern="1200" baseline="0" dirty="0"/>
            <a:t>(September 10-13)</a:t>
          </a:r>
          <a:endParaRPr lang="ru-RU" sz="800" kern="1200" baseline="0" dirty="0"/>
        </a:p>
      </dsp:txBody>
      <dsp:txXfrm>
        <a:off x="5393374" y="2576237"/>
        <a:ext cx="1262680" cy="608817"/>
      </dsp:txXfrm>
    </dsp:sp>
    <dsp:sp modelId="{519E9849-4E94-4528-90E0-8E0867A85AAD}">
      <dsp:nvSpPr>
        <dsp:cNvPr id="0" name=""/>
        <dsp:cNvSpPr/>
      </dsp:nvSpPr>
      <dsp:spPr>
        <a:xfrm rot="17700000">
          <a:off x="6183886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7FD4A-C140-4B2F-8298-6C8D9C522755}">
      <dsp:nvSpPr>
        <dsp:cNvPr id="0" name=""/>
        <dsp:cNvSpPr/>
      </dsp:nvSpPr>
      <dsp:spPr>
        <a:xfrm>
          <a:off x="6813065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FDD906-91B9-447F-8026-4A7DA6A0BCA2}">
      <dsp:nvSpPr>
        <dsp:cNvPr id="0" name=""/>
        <dsp:cNvSpPr/>
      </dsp:nvSpPr>
      <dsp:spPr>
        <a:xfrm rot="17700000">
          <a:off x="6091212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Engineering: Feature 1 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/>
            <a:t>(September 13-20)</a:t>
          </a:r>
          <a:endParaRPr lang="ru-RU" sz="800" kern="1200" baseline="0" dirty="0"/>
        </a:p>
      </dsp:txBody>
      <dsp:txXfrm>
        <a:off x="6091212" y="2576237"/>
        <a:ext cx="1262680" cy="608817"/>
      </dsp:txXfrm>
    </dsp:sp>
    <dsp:sp modelId="{0E03D1BC-A35A-4A1D-BFB4-3D8E794D87D5}">
      <dsp:nvSpPr>
        <dsp:cNvPr id="0" name=""/>
        <dsp:cNvSpPr/>
      </dsp:nvSpPr>
      <dsp:spPr>
        <a:xfrm rot="17700000">
          <a:off x="6881724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4E3F0-5D05-4522-9571-1DDBF76DC91C}">
      <dsp:nvSpPr>
        <dsp:cNvPr id="0" name=""/>
        <dsp:cNvSpPr/>
      </dsp:nvSpPr>
      <dsp:spPr>
        <a:xfrm>
          <a:off x="7510903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B452BB-2877-4455-A786-9FC2375D7B28}">
      <dsp:nvSpPr>
        <dsp:cNvPr id="0" name=""/>
        <dsp:cNvSpPr/>
      </dsp:nvSpPr>
      <dsp:spPr>
        <a:xfrm rot="17700000">
          <a:off x="6789049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UI design: Feature 1 </a:t>
          </a:r>
          <a:r>
            <a:rPr lang="en-US" sz="800" kern="1200" baseline="0" dirty="0"/>
            <a:t>(September 15-20)</a:t>
          </a:r>
          <a:endParaRPr lang="ru-RU" sz="800" kern="1200" baseline="0" dirty="0"/>
        </a:p>
      </dsp:txBody>
      <dsp:txXfrm>
        <a:off x="6789049" y="2576237"/>
        <a:ext cx="1262680" cy="608817"/>
      </dsp:txXfrm>
    </dsp:sp>
    <dsp:sp modelId="{B9609029-F68E-4234-B9AA-B76E2C295EE2}">
      <dsp:nvSpPr>
        <dsp:cNvPr id="0" name=""/>
        <dsp:cNvSpPr/>
      </dsp:nvSpPr>
      <dsp:spPr>
        <a:xfrm rot="17700000">
          <a:off x="7579562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4D4CD-94CA-4B8F-BED8-881B834120B2}">
      <dsp:nvSpPr>
        <dsp:cNvPr id="0" name=""/>
        <dsp:cNvSpPr/>
      </dsp:nvSpPr>
      <dsp:spPr>
        <a:xfrm>
          <a:off x="8208741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34F9FE-D081-4623-803E-F73FA7FC3C0F}">
      <dsp:nvSpPr>
        <dsp:cNvPr id="0" name=""/>
        <dsp:cNvSpPr/>
      </dsp:nvSpPr>
      <dsp:spPr>
        <a:xfrm rot="17700000">
          <a:off x="7486887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Engineering: Feature 2 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/>
            <a:t>(September 21-27)</a:t>
          </a:r>
          <a:endParaRPr lang="ru-RU" sz="800" kern="1200" baseline="0" dirty="0"/>
        </a:p>
      </dsp:txBody>
      <dsp:txXfrm>
        <a:off x="7486887" y="2576237"/>
        <a:ext cx="1262680" cy="608817"/>
      </dsp:txXfrm>
    </dsp:sp>
    <dsp:sp modelId="{DFC0E607-AD3C-4D19-A6E7-BA2619FE9B8B}">
      <dsp:nvSpPr>
        <dsp:cNvPr id="0" name=""/>
        <dsp:cNvSpPr/>
      </dsp:nvSpPr>
      <dsp:spPr>
        <a:xfrm rot="17700000">
          <a:off x="8277400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D23D3-4440-4DAE-9161-B600D3650398}">
      <dsp:nvSpPr>
        <dsp:cNvPr id="0" name=""/>
        <dsp:cNvSpPr/>
      </dsp:nvSpPr>
      <dsp:spPr>
        <a:xfrm>
          <a:off x="8906579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A311D1-D6EB-4846-9C0A-41E00777CC3A}">
      <dsp:nvSpPr>
        <dsp:cNvPr id="0" name=""/>
        <dsp:cNvSpPr/>
      </dsp:nvSpPr>
      <dsp:spPr>
        <a:xfrm rot="17700000">
          <a:off x="8184725" y="2576237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UI design: Feature 2</a:t>
          </a:r>
          <a:r>
            <a:rPr lang="en-US" sz="1300" kern="1200" baseline="0" dirty="0"/>
            <a:t> </a:t>
          </a:r>
          <a:r>
            <a:rPr lang="en-US" sz="800" kern="1200" baseline="0" dirty="0"/>
            <a:t>(September 21-23) </a:t>
          </a:r>
          <a:endParaRPr lang="ru-RU" sz="800" kern="1200" baseline="0" dirty="0"/>
        </a:p>
      </dsp:txBody>
      <dsp:txXfrm>
        <a:off x="8184725" y="2576237"/>
        <a:ext cx="1262680" cy="608817"/>
      </dsp:txXfrm>
    </dsp:sp>
    <dsp:sp modelId="{D38253EF-096D-44B7-9EA2-8080B945ACF2}">
      <dsp:nvSpPr>
        <dsp:cNvPr id="0" name=""/>
        <dsp:cNvSpPr/>
      </dsp:nvSpPr>
      <dsp:spPr>
        <a:xfrm rot="17700000">
          <a:off x="8975238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00999-034F-4673-BCA5-0057F3A79B04}">
      <dsp:nvSpPr>
        <dsp:cNvPr id="0" name=""/>
        <dsp:cNvSpPr/>
      </dsp:nvSpPr>
      <dsp:spPr>
        <a:xfrm>
          <a:off x="9567203" y="1727928"/>
          <a:ext cx="609486" cy="609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1F28B2-3C12-4DA6-A590-D53C910EF2CA}">
      <dsp:nvSpPr>
        <dsp:cNvPr id="0" name=""/>
        <dsp:cNvSpPr/>
      </dsp:nvSpPr>
      <dsp:spPr>
        <a:xfrm rot="17700000">
          <a:off x="8878644" y="2601772"/>
          <a:ext cx="1196092" cy="557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Bug fixing 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baseline="0" dirty="0"/>
            <a:t>(September 30)</a:t>
          </a:r>
          <a:endParaRPr lang="ru-RU" sz="800" kern="1200" baseline="0" dirty="0"/>
        </a:p>
      </dsp:txBody>
      <dsp:txXfrm>
        <a:off x="8878644" y="2601772"/>
        <a:ext cx="1196092" cy="557747"/>
      </dsp:txXfrm>
    </dsp:sp>
    <dsp:sp modelId="{BB378538-600C-4D56-97F4-5B24ABAF2D6E}">
      <dsp:nvSpPr>
        <dsp:cNvPr id="0" name=""/>
        <dsp:cNvSpPr/>
      </dsp:nvSpPr>
      <dsp:spPr>
        <a:xfrm rot="17700000">
          <a:off x="9635863" y="880288"/>
          <a:ext cx="1262680" cy="608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90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77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47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54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04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30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7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8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28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937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8263643-B972-4D87-A7C9-C885BB81AB3F}" type="datetimeFigureOut">
              <a:rPr lang="ru-RU" smtClean="0"/>
              <a:t>27.09.2022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11949F5-8BCD-4882-87D8-A98E0E34E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6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actiplan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053F-D664-0014-D2CD-8251A3746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616544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Project Timeline Template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B4BE0-1E53-29B1-3179-D456A8DB4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504" y="1648610"/>
            <a:ext cx="9228201" cy="616544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This template is brought to you by </a:t>
            </a:r>
            <a:r>
              <a:rPr lang="en-US" sz="1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actiPLANS</a:t>
            </a:r>
            <a:r>
              <a:rPr lang="en-US" sz="1400" dirty="0">
                <a:solidFill>
                  <a:schemeClr val="tx1"/>
                </a:solidFill>
              </a:rPr>
              <a:t>, a smart work scheduling and absence management tool. Feel free to download or copy the below content for internal use at your company: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101B60-415D-DF69-C4DF-D32BB86F6E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72151"/>
              </p:ext>
            </p:extLst>
          </p:nvPr>
        </p:nvGraphicFramePr>
        <p:xfrm>
          <a:off x="603503" y="2476072"/>
          <a:ext cx="10811085" cy="361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B25EBAFD-C722-780C-083B-FC50A48C1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554" y="556154"/>
            <a:ext cx="20002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50364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50</TotalTime>
  <Words>133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Metropolitan</vt:lpstr>
      <vt:lpstr>Project Timeline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Timeline Template</dc:title>
  <dc:creator>Elina Kukalo</dc:creator>
  <cp:lastModifiedBy>Elina Kukalo</cp:lastModifiedBy>
  <cp:revision>1</cp:revision>
  <dcterms:created xsi:type="dcterms:W3CDTF">2022-09-27T08:12:08Z</dcterms:created>
  <dcterms:modified xsi:type="dcterms:W3CDTF">2022-09-27T09:02:24Z</dcterms:modified>
</cp:coreProperties>
</file>